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9EA3D2-3765-4D10-9D87-02FD3B6BB34C}">
          <p14:sldIdLst>
            <p14:sldId id="256"/>
          </p14:sldIdLst>
        </p14:section>
        <p14:section name="Раздел без заголовка" id="{813CADE2-B51E-4253-A68D-00D970FBFA3D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5374" autoAdjust="0"/>
  </p:normalViewPr>
  <p:slideViewPr>
    <p:cSldViewPr snapToGrid="0">
      <p:cViewPr varScale="1">
        <p:scale>
          <a:sx n="108" d="100"/>
          <a:sy n="108" d="100"/>
        </p:scale>
        <p:origin x="-17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6D93C-C25A-486E-A82C-D2F557F431C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2574D-7BB3-4CFD-BFFA-CAF0F0D0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5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17/02/2023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17/02/2023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sp>
        <p:nvSpPr>
          <p:cNvPr id="2" name="Прямоугольник 1"/>
          <p:cNvSpPr/>
          <p:nvPr/>
        </p:nvSpPr>
        <p:spPr>
          <a:xfrm>
            <a:off x="5561704" y="560322"/>
            <a:ext cx="3264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постановлению Главы Сергиево-Посадского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от ____________№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37" y="1438890"/>
            <a:ext cx="1928813" cy="30138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998" y="1407496"/>
            <a:ext cx="1928813" cy="3013897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66974" y="4765638"/>
            <a:ext cx="8186570" cy="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6974" y="4776398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607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ходу движения)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2310" y="4765638"/>
            <a:ext cx="29475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607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(против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ходу движения)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73336" y="5319636"/>
            <a:ext cx="4647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Сергиев Посад, ул. </a:t>
            </a:r>
            <a:r>
              <a:rPr lang="ru-RU" sz="12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Птицеградская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2А</a:t>
            </a:r>
            <a:endParaRPr lang="ru-RU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433995" y="6303982"/>
            <a:ext cx="333487" cy="301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969111" y="6254534"/>
            <a:ext cx="5464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места установки и эксплуатации рекламной конструкции, соответствующий номеру адресной программы и номеру в альбоме со схемой размещения рекламной конструкции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64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Пользователь Windows</cp:lastModifiedBy>
  <cp:revision>63</cp:revision>
  <cp:lastPrinted>2023-02-17T09:03:00Z</cp:lastPrinted>
  <dcterms:created xsi:type="dcterms:W3CDTF">2019-08-19T07:11:39Z</dcterms:created>
  <dcterms:modified xsi:type="dcterms:W3CDTF">2023-02-17T09:09:17Z</dcterms:modified>
  <cp:category/>
</cp:coreProperties>
</file>