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2" autoAdjust="0"/>
  </p:normalViewPr>
  <p:slideViewPr>
    <p:cSldViewPr>
      <p:cViewPr>
        <p:scale>
          <a:sx n="70" d="100"/>
          <a:sy n="70" d="100"/>
        </p:scale>
        <p:origin x="-56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1F3-AC9C-40F4-B8D3-81C6EDE5B4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C582-0317-43BD-BD24-C1A5CFD2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BF23-F740-4A66-90CF-10BE59DAB04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Схема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проезда к месту проведения акции по посадке леса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Московская область, Сергиево-Посадский район, Сергиево-Посадское лесничество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Хотьковское участковое лесничество, квартал  1 площадь  0,2 га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квартал 1 площадь  0,5 га, квартал 1 площадь 2,3 га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0774" t="37075" r="17216" b="24530"/>
          <a:stretch>
            <a:fillRect/>
          </a:stretch>
        </p:blipFill>
        <p:spPr bwMode="auto">
          <a:xfrm>
            <a:off x="467543" y="1052736"/>
            <a:ext cx="841306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835696" y="3645024"/>
            <a:ext cx="72008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835696" y="3573016"/>
            <a:ext cx="144016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79712" y="3573016"/>
            <a:ext cx="72008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907704" y="3789040"/>
            <a:ext cx="144016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-конечная звезда 32"/>
          <p:cNvSpPr/>
          <p:nvPr/>
        </p:nvSpPr>
        <p:spPr>
          <a:xfrm>
            <a:off x="1907704" y="3645024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467544" y="2636912"/>
            <a:ext cx="1296144" cy="648072"/>
          </a:xfrm>
          <a:prstGeom prst="wedgeRectCallout">
            <a:avLst>
              <a:gd name="adj1" fmla="val 54161"/>
              <a:gd name="adj2" fmla="val 1026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 квартал 1 площадь 0,2 га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483768" y="3212976"/>
            <a:ext cx="144016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267744" y="3212976"/>
            <a:ext cx="216024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267744" y="3356992"/>
            <a:ext cx="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267744" y="3501008"/>
            <a:ext cx="216024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83768" y="3501008"/>
            <a:ext cx="144016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ая выноска 54"/>
          <p:cNvSpPr/>
          <p:nvPr/>
        </p:nvSpPr>
        <p:spPr>
          <a:xfrm>
            <a:off x="1331640" y="1772816"/>
            <a:ext cx="1800200" cy="504056"/>
          </a:xfrm>
          <a:prstGeom prst="wedgeRectCallout">
            <a:avLst>
              <a:gd name="adj1" fmla="val 6378"/>
              <a:gd name="adj2" fmla="val 2439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 квартал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0,5 га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5-конечная звезда 55"/>
          <p:cNvSpPr/>
          <p:nvPr/>
        </p:nvSpPr>
        <p:spPr>
          <a:xfrm>
            <a:off x="2339752" y="3356992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2915816" y="3501008"/>
            <a:ext cx="360040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059832" y="3789040"/>
            <a:ext cx="216024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059832" y="4149080"/>
            <a:ext cx="216024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2915816" y="4437112"/>
            <a:ext cx="360040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2771800" y="4149080"/>
            <a:ext cx="144016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2555776" y="4149080"/>
            <a:ext cx="216024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2195736" y="4077072"/>
            <a:ext cx="36004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2195736" y="3933056"/>
            <a:ext cx="36004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2555776" y="3573016"/>
            <a:ext cx="144016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699792" y="3501008"/>
            <a:ext cx="216024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5-конечная звезда 83"/>
          <p:cNvSpPr/>
          <p:nvPr/>
        </p:nvSpPr>
        <p:spPr>
          <a:xfrm>
            <a:off x="2771800" y="3789040"/>
            <a:ext cx="288032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ая выноска 84"/>
          <p:cNvSpPr/>
          <p:nvPr/>
        </p:nvSpPr>
        <p:spPr>
          <a:xfrm>
            <a:off x="2483768" y="5085184"/>
            <a:ext cx="1728192" cy="576064"/>
          </a:xfrm>
          <a:prstGeom prst="wedgeRectCallout">
            <a:avLst>
              <a:gd name="adj1" fmla="val -34690"/>
              <a:gd name="adj2" fmla="val -1963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 </a:t>
            </a:r>
            <a:r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</a:t>
            </a:r>
            <a:r>
              <a:rPr lang="ru-RU" sz="1100" dirty="0" smtClean="0">
                <a:solidFill>
                  <a:schemeClr val="tx1"/>
                </a:solidFill>
              </a:rPr>
              <a:t>ь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2,3 га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539552" y="386104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ая выноска 89"/>
          <p:cNvSpPr/>
          <p:nvPr/>
        </p:nvSpPr>
        <p:spPr>
          <a:xfrm>
            <a:off x="683568" y="4725144"/>
            <a:ext cx="1440160" cy="648072"/>
          </a:xfrm>
          <a:prstGeom prst="wedgeRectCallout">
            <a:avLst>
              <a:gd name="adj1" fmla="val -30659"/>
              <a:gd name="adj2" fmla="val -179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Подъезд со стороны п. Мостовик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ая выноска 90"/>
          <p:cNvSpPr/>
          <p:nvPr/>
        </p:nvSpPr>
        <p:spPr>
          <a:xfrm>
            <a:off x="6372200" y="3068960"/>
            <a:ext cx="2088232" cy="720080"/>
          </a:xfrm>
          <a:prstGeom prst="wedgeRectCallout">
            <a:avLst>
              <a:gd name="adj1" fmla="val -40120"/>
              <a:gd name="adj2" fmla="val -1854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Подъезд со стороны                  г. Хотьково, через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Тешилово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д. Васьково,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Прокшино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 flipH="1">
            <a:off x="6228184" y="1988840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50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проезда к месту проведения акции по посадке леса Московская область, Сергиево-Посадский район, Сергиево-Посадское лесничество Хотьковское участковое лесничество, квартал  1 площадь  0,2 га квартал 1 площадь  0,5 га, квартал 1 площадь 2,3 га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проезда к месту проведения акции «Восстановим леса вместе» Московская область, Сергиево-Посадский район, Сергиево-Посадское лесничество Хотьковское участковое лесничество, квартал 30</dc:title>
  <dc:creator>User</dc:creator>
  <cp:lastModifiedBy>User</cp:lastModifiedBy>
  <cp:revision>87</cp:revision>
  <dcterms:created xsi:type="dcterms:W3CDTF">2014-09-03T12:32:43Z</dcterms:created>
  <dcterms:modified xsi:type="dcterms:W3CDTF">2016-04-11T13:48:26Z</dcterms:modified>
</cp:coreProperties>
</file>