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2" autoAdjust="0"/>
  </p:normalViewPr>
  <p:slideViewPr>
    <p:cSldViewPr>
      <p:cViewPr>
        <p:scale>
          <a:sx n="70" d="100"/>
          <a:sy n="70" d="100"/>
        </p:scale>
        <p:origin x="-562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F4D1F3-AC9C-40F4-B8D3-81C6EDE5B4A0}" type="datetimeFigureOut">
              <a:rPr lang="ru-RU" smtClean="0"/>
              <a:pPr/>
              <a:t>05.04.2016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D7C582-0317-43BD-BD24-C1A5CFD27FB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BF23-F740-4A66-90CF-10BE59DAB04E}" type="datetimeFigureOut">
              <a:rPr lang="ru-RU" smtClean="0"/>
              <a:pPr/>
              <a:t>05.04.2016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168A-A0CB-497D-9F41-EDEE9F8747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BF23-F740-4A66-90CF-10BE59DAB04E}" type="datetimeFigureOut">
              <a:rPr lang="ru-RU" smtClean="0"/>
              <a:pPr/>
              <a:t>05.04.2016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168A-A0CB-497D-9F41-EDEE9F8747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BF23-F740-4A66-90CF-10BE59DAB04E}" type="datetimeFigureOut">
              <a:rPr lang="ru-RU" smtClean="0"/>
              <a:pPr/>
              <a:t>05.04.2016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168A-A0CB-497D-9F41-EDEE9F8747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BF23-F740-4A66-90CF-10BE59DAB04E}" type="datetimeFigureOut">
              <a:rPr lang="ru-RU" smtClean="0"/>
              <a:pPr/>
              <a:t>05.04.2016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168A-A0CB-497D-9F41-EDEE9F8747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BF23-F740-4A66-90CF-10BE59DAB04E}" type="datetimeFigureOut">
              <a:rPr lang="ru-RU" smtClean="0"/>
              <a:pPr/>
              <a:t>05.04.2016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168A-A0CB-497D-9F41-EDEE9F8747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BF23-F740-4A66-90CF-10BE59DAB04E}" type="datetimeFigureOut">
              <a:rPr lang="ru-RU" smtClean="0"/>
              <a:pPr/>
              <a:t>05.04.2016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168A-A0CB-497D-9F41-EDEE9F8747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BF23-F740-4A66-90CF-10BE59DAB04E}" type="datetimeFigureOut">
              <a:rPr lang="ru-RU" smtClean="0"/>
              <a:pPr/>
              <a:t>05.04.2016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168A-A0CB-497D-9F41-EDEE9F8747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BF23-F740-4A66-90CF-10BE59DAB04E}" type="datetimeFigureOut">
              <a:rPr lang="ru-RU" smtClean="0"/>
              <a:pPr/>
              <a:t>05.04.2016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168A-A0CB-497D-9F41-EDEE9F8747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BF23-F740-4A66-90CF-10BE59DAB04E}" type="datetimeFigureOut">
              <a:rPr lang="ru-RU" smtClean="0"/>
              <a:pPr/>
              <a:t>05.04.2016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168A-A0CB-497D-9F41-EDEE9F8747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BF23-F740-4A66-90CF-10BE59DAB04E}" type="datetimeFigureOut">
              <a:rPr lang="ru-RU" smtClean="0"/>
              <a:pPr/>
              <a:t>05.04.2016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168A-A0CB-497D-9F41-EDEE9F8747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BF23-F740-4A66-90CF-10BE59DAB04E}" type="datetimeFigureOut">
              <a:rPr lang="ru-RU" smtClean="0"/>
              <a:pPr/>
              <a:t>05.04.2016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168A-A0CB-497D-9F41-EDEE9F8747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ABF23-F740-4A66-90CF-10BE59DAB04E}" type="datetimeFigureOut">
              <a:rPr lang="ru-RU" smtClean="0"/>
              <a:pPr/>
              <a:t>05.04.2016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E168A-A0CB-497D-9F41-EDEE9F8747C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Схема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проезда к месту проведения акции по посадке леса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Московская область, Сергиево-Посадский район, Сергиево-Посадское лесничество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Сергиево-Посадское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участковое лесничество, квартал 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площадь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1,3 га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endParaRPr lang="ru-RU" sz="1200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 l="38442" t="41487" r="39170" b="31029"/>
          <a:stretch>
            <a:fillRect/>
          </a:stretch>
        </p:blipFill>
        <p:spPr bwMode="auto">
          <a:xfrm>
            <a:off x="1974457" y="980728"/>
            <a:ext cx="5719073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5" name="Прямая соединительная линия 34"/>
          <p:cNvCxnSpPr/>
          <p:nvPr/>
        </p:nvCxnSpPr>
        <p:spPr>
          <a:xfrm>
            <a:off x="5364088" y="2060848"/>
            <a:ext cx="0" cy="36004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5364088" y="2420888"/>
            <a:ext cx="36004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5364088" y="2060848"/>
            <a:ext cx="14401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5508104" y="2060848"/>
            <a:ext cx="0" cy="14401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5508104" y="2204864"/>
            <a:ext cx="216024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5724128" y="2204864"/>
            <a:ext cx="0" cy="21602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-конечная звезда 54"/>
          <p:cNvSpPr/>
          <p:nvPr/>
        </p:nvSpPr>
        <p:spPr>
          <a:xfrm>
            <a:off x="5436096" y="2204864"/>
            <a:ext cx="216024" cy="216024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ая выноска 55"/>
          <p:cNvSpPr/>
          <p:nvPr/>
        </p:nvSpPr>
        <p:spPr>
          <a:xfrm>
            <a:off x="5580112" y="1268760"/>
            <a:ext cx="1440160" cy="432048"/>
          </a:xfrm>
          <a:prstGeom prst="wedgeRectCallout">
            <a:avLst>
              <a:gd name="adj1" fmla="val -50312"/>
              <a:gd name="adj2" fmla="val 153204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Место проведения акции кв. 5 пл. 1,3 га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Прямоугольная выноска 56"/>
          <p:cNvSpPr/>
          <p:nvPr/>
        </p:nvSpPr>
        <p:spPr>
          <a:xfrm>
            <a:off x="2195736" y="3645024"/>
            <a:ext cx="1584176" cy="576064"/>
          </a:xfrm>
          <a:prstGeom prst="wedgeRectCallout">
            <a:avLst>
              <a:gd name="adj1" fmla="val 74681"/>
              <a:gd name="adj2" fmla="val 151486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А-108 </a:t>
            </a:r>
          </a:p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«Московское большое кольцо»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Прямоугольная выноска 57"/>
          <p:cNvSpPr/>
          <p:nvPr/>
        </p:nvSpPr>
        <p:spPr>
          <a:xfrm>
            <a:off x="6228184" y="3284984"/>
            <a:ext cx="1440160" cy="720080"/>
          </a:xfrm>
          <a:prstGeom prst="wedgeRectCallout">
            <a:avLst>
              <a:gd name="adj1" fmla="val -101755"/>
              <a:gd name="adj2" fmla="val 143448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Р-104 </a:t>
            </a:r>
          </a:p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Сергиев Посад-Череповец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0" name="Прямая со стрелкой 59"/>
          <p:cNvCxnSpPr/>
          <p:nvPr/>
        </p:nvCxnSpPr>
        <p:spPr>
          <a:xfrm flipV="1">
            <a:off x="5076056" y="2564904"/>
            <a:ext cx="72008" cy="86409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Прямоугольная выноска 60"/>
          <p:cNvSpPr/>
          <p:nvPr/>
        </p:nvSpPr>
        <p:spPr>
          <a:xfrm>
            <a:off x="2195736" y="1916832"/>
            <a:ext cx="2304256" cy="648072"/>
          </a:xfrm>
          <a:prstGeom prst="wedgeRectCallout">
            <a:avLst>
              <a:gd name="adj1" fmla="val 74857"/>
              <a:gd name="adj2" fmla="val 95758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Автобусом от ст.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ергиев Посад до остановки Мишутино-2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29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Схема проезда к месту проведения акции по посадке леса Московская область, Сергиево-Посадский район, Сергиево-Посадское лесничество Сергиево-Посадское участковое лесничество, квартал  5 площадь 1,3 га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Схема проезда к месту проведения акции «Восстановим леса вместе» Московская область, Сергиево-Посадский район, Сергиево-Посадское лесничество Хотьковское участковое лесничество, квартал 30</dc:title>
  <dc:creator>User</dc:creator>
  <cp:lastModifiedBy>User</cp:lastModifiedBy>
  <cp:revision>66</cp:revision>
  <dcterms:created xsi:type="dcterms:W3CDTF">2014-09-03T12:32:43Z</dcterms:created>
  <dcterms:modified xsi:type="dcterms:W3CDTF">2016-04-05T10:45:57Z</dcterms:modified>
</cp:coreProperties>
</file>