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2" autoAdjust="0"/>
  </p:normalViewPr>
  <p:slideViewPr>
    <p:cSldViewPr>
      <p:cViewPr>
        <p:scale>
          <a:sx n="70" d="100"/>
          <a:sy n="70" d="100"/>
        </p:scale>
        <p:origin x="-56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4D1F3-AC9C-40F4-B8D3-81C6EDE5B4A0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7C582-0317-43BD-BD24-C1A5CFD2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BF23-F740-4A66-90CF-10BE59DAB04E}" type="datetimeFigureOut">
              <a:rPr lang="ru-RU" smtClean="0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E168A-A0CB-497D-9F41-EDEE9F8747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Схема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проезда к месту проведения акции по посадке леса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Московская область, Сергиево-Посадский район, Сергиево-Посадское лесничество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Торгашинское участковое лесничество, квартал  90 площадь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0,3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га,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квартал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площадь  0,6 га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2403" t="22834" r="30012" b="20688"/>
          <a:stretch>
            <a:fillRect/>
          </a:stretch>
        </p:blipFill>
        <p:spPr bwMode="auto">
          <a:xfrm>
            <a:off x="827584" y="836712"/>
            <a:ext cx="7344816" cy="576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6156176" y="4221088"/>
            <a:ext cx="28803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156176" y="4221088"/>
            <a:ext cx="0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156176" y="4437112"/>
            <a:ext cx="144016" cy="720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6300192" y="4365104"/>
            <a:ext cx="144016" cy="144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444208" y="4221088"/>
            <a:ext cx="0" cy="144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5-конечная звезда 40"/>
          <p:cNvSpPr/>
          <p:nvPr/>
        </p:nvSpPr>
        <p:spPr>
          <a:xfrm flipH="1" flipV="1">
            <a:off x="6228184" y="4293096"/>
            <a:ext cx="144016" cy="14401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ая выноска 44"/>
          <p:cNvSpPr/>
          <p:nvPr/>
        </p:nvSpPr>
        <p:spPr>
          <a:xfrm>
            <a:off x="3275856" y="3429000"/>
            <a:ext cx="2016224" cy="504056"/>
          </a:xfrm>
          <a:prstGeom prst="wedgeRectCallout">
            <a:avLst>
              <a:gd name="adj1" fmla="val 86069"/>
              <a:gd name="adj2" fmla="val 1229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Место проведения акции квартал  90 площадь 0,6 га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6084168" y="2564904"/>
            <a:ext cx="144016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6084168" y="2492896"/>
            <a:ext cx="72008" cy="720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6156176" y="2492896"/>
            <a:ext cx="216024" cy="720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6372200" y="2564904"/>
            <a:ext cx="0" cy="720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6228184" y="2636912"/>
            <a:ext cx="144016" cy="14401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5-конечная звезда 64"/>
          <p:cNvSpPr/>
          <p:nvPr/>
        </p:nvSpPr>
        <p:spPr>
          <a:xfrm>
            <a:off x="6228184" y="2564904"/>
            <a:ext cx="72008" cy="7200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ая выноска 65"/>
          <p:cNvSpPr/>
          <p:nvPr/>
        </p:nvSpPr>
        <p:spPr>
          <a:xfrm>
            <a:off x="6444208" y="1124744"/>
            <a:ext cx="1800200" cy="648072"/>
          </a:xfrm>
          <a:prstGeom prst="wedgeRectCallout">
            <a:avLst>
              <a:gd name="adj1" fmla="val -60743"/>
              <a:gd name="adj2" fmla="val 15152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Место проведения акции квартал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площадь 0,3 га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Прямая со стрелкой 67"/>
          <p:cNvCxnSpPr/>
          <p:nvPr/>
        </p:nvCxnSpPr>
        <p:spPr>
          <a:xfrm flipV="1">
            <a:off x="1979712" y="1628800"/>
            <a:ext cx="792088" cy="7200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ая выноска 68"/>
          <p:cNvSpPr/>
          <p:nvPr/>
        </p:nvSpPr>
        <p:spPr>
          <a:xfrm>
            <a:off x="1907704" y="980728"/>
            <a:ext cx="2304256" cy="432048"/>
          </a:xfrm>
          <a:prstGeom prst="wedgeRectCallout">
            <a:avLst>
              <a:gd name="adj1" fmla="val -35006"/>
              <a:gd name="adj2" fmla="val 10281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Автобус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№24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Сергиев Посад-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Плотихино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5364088" y="2060848"/>
            <a:ext cx="360040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6804248" y="3933056"/>
            <a:ext cx="576064" cy="7200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H="1">
            <a:off x="6948264" y="5157192"/>
            <a:ext cx="504056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V="1">
            <a:off x="5652120" y="5157192"/>
            <a:ext cx="288032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Прямоугольная выноска 79"/>
          <p:cNvSpPr/>
          <p:nvPr/>
        </p:nvSpPr>
        <p:spPr>
          <a:xfrm>
            <a:off x="2843808" y="4653136"/>
            <a:ext cx="1944216" cy="648072"/>
          </a:xfrm>
          <a:prstGeom prst="wedgeRectCallout">
            <a:avLst>
              <a:gd name="adj1" fmla="val 89926"/>
              <a:gd name="adj2" fmla="val 7089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Подъезд через д. Вороново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28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проезда к месту проведения акции по посадке леса Московская область, Сергиево-Посадский район, Сергиево-Посадское лесничество Торгашинское участковое лесничество, квартал  90 площадь 0,3 га, квартал  90 площадь  0,6 га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проезда к месту проведения акции «Восстановим леса вместе» Московская область, Сергиево-Посадский район, Сергиево-Посадское лесничество Хотьковское участковое лесничество, квартал 30</dc:title>
  <dc:creator>User</dc:creator>
  <cp:lastModifiedBy>User</cp:lastModifiedBy>
  <cp:revision>107</cp:revision>
  <dcterms:created xsi:type="dcterms:W3CDTF">2014-09-03T12:32:43Z</dcterms:created>
  <dcterms:modified xsi:type="dcterms:W3CDTF">2016-04-11T13:47:50Z</dcterms:modified>
</cp:coreProperties>
</file>