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02" autoAdjust="0"/>
  </p:normalViewPr>
  <p:slideViewPr>
    <p:cSldViewPr>
      <p:cViewPr>
        <p:scale>
          <a:sx n="70" d="100"/>
          <a:sy n="70" d="100"/>
        </p:scale>
        <p:origin x="-562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4D1F3-AC9C-40F4-B8D3-81C6EDE5B4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D7C582-0317-43BD-BD24-C1A5CFD27F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BF23-F740-4A66-90CF-10BE59DAB04E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BF23-F740-4A66-90CF-10BE59DAB04E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BF23-F740-4A66-90CF-10BE59DAB04E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BF23-F740-4A66-90CF-10BE59DAB04E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BF23-F740-4A66-90CF-10BE59DAB04E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BF23-F740-4A66-90CF-10BE59DAB04E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BF23-F740-4A66-90CF-10BE59DAB04E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BF23-F740-4A66-90CF-10BE59DAB04E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BF23-F740-4A66-90CF-10BE59DAB04E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BF23-F740-4A66-90CF-10BE59DAB04E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BF23-F740-4A66-90CF-10BE59DAB04E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ABF23-F740-4A66-90CF-10BE59DAB04E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Схема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проезда к месту проведения акции по посадке леса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Московская область, Сергиево-Посадский район, Сергиево-Посадское лесничество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Хотьковское участковое лесничество, квартал  22 площадь 1,5 га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квартал 28 площадь 1,9 га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endParaRPr lang="ru-RU" sz="12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l="26080" t="35604" r="11019" b="30067"/>
          <a:stretch>
            <a:fillRect/>
          </a:stretch>
        </p:blipFill>
        <p:spPr bwMode="auto">
          <a:xfrm>
            <a:off x="611560" y="1484784"/>
            <a:ext cx="8081155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Прямая соединительная линия 25"/>
          <p:cNvCxnSpPr/>
          <p:nvPr/>
        </p:nvCxnSpPr>
        <p:spPr>
          <a:xfrm flipH="1" flipV="1">
            <a:off x="3995936" y="2420888"/>
            <a:ext cx="72008" cy="43204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3995936" y="2348880"/>
            <a:ext cx="216024" cy="7200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4211960" y="2348880"/>
            <a:ext cx="72008" cy="43204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4067944" y="2780928"/>
            <a:ext cx="216024" cy="7200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5-конечная звезда 37"/>
          <p:cNvSpPr/>
          <p:nvPr/>
        </p:nvSpPr>
        <p:spPr>
          <a:xfrm>
            <a:off x="4067944" y="2492896"/>
            <a:ext cx="216024" cy="21602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ая выноска 39"/>
          <p:cNvSpPr/>
          <p:nvPr/>
        </p:nvSpPr>
        <p:spPr>
          <a:xfrm>
            <a:off x="2051720" y="1556792"/>
            <a:ext cx="1872208" cy="504056"/>
          </a:xfrm>
          <a:prstGeom prst="wedgeRectCallout">
            <a:avLst>
              <a:gd name="adj1" fmla="val 53591"/>
              <a:gd name="adj2" fmla="val 148885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Место проведения акции кв. 22 пл. 1,5 га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 flipV="1">
            <a:off x="4644008" y="2708920"/>
            <a:ext cx="144016" cy="14401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4644008" y="2492896"/>
            <a:ext cx="864096" cy="21602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5508104" y="2492896"/>
            <a:ext cx="0" cy="21602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V="1">
            <a:off x="4788024" y="2708920"/>
            <a:ext cx="720080" cy="14401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5-конечная звезда 51"/>
          <p:cNvSpPr/>
          <p:nvPr/>
        </p:nvSpPr>
        <p:spPr>
          <a:xfrm>
            <a:off x="5076056" y="2636912"/>
            <a:ext cx="144016" cy="14401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ая выноска 52"/>
          <p:cNvSpPr/>
          <p:nvPr/>
        </p:nvSpPr>
        <p:spPr>
          <a:xfrm>
            <a:off x="3059832" y="3284984"/>
            <a:ext cx="1512168" cy="504056"/>
          </a:xfrm>
          <a:prstGeom prst="wedgeRectCallout">
            <a:avLst>
              <a:gd name="adj1" fmla="val 65931"/>
              <a:gd name="adj2" fmla="val -138344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Место проведения акции кв. 28 пл. 1,9 га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2" name="Прямая со стрелкой 61"/>
          <p:cNvCxnSpPr/>
          <p:nvPr/>
        </p:nvCxnSpPr>
        <p:spPr>
          <a:xfrm flipH="1">
            <a:off x="6084168" y="2348880"/>
            <a:ext cx="648072" cy="7200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ая выноска 62"/>
          <p:cNvSpPr/>
          <p:nvPr/>
        </p:nvSpPr>
        <p:spPr>
          <a:xfrm>
            <a:off x="6948264" y="1412776"/>
            <a:ext cx="1944216" cy="720080"/>
          </a:xfrm>
          <a:prstGeom prst="wedgeRectCallout">
            <a:avLst>
              <a:gd name="adj1" fmla="val -37190"/>
              <a:gd name="adj2" fmla="val 128525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Проезд от ст. Хотьково автобусом №31, маршрутным такси №75 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(до д. Жучки)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рямоугольная выноска 64"/>
          <p:cNvSpPr/>
          <p:nvPr/>
        </p:nvSpPr>
        <p:spPr>
          <a:xfrm>
            <a:off x="5004048" y="3573016"/>
            <a:ext cx="2016224" cy="720080"/>
          </a:xfrm>
          <a:prstGeom prst="wedgeRectCallout">
            <a:avLst>
              <a:gd name="adj1" fmla="val 28838"/>
              <a:gd name="adj2" fmla="val -21263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Пешком от д. Жучки до места проведения акции 1,0-1,5 км (15-20 мин) 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7" name="Прямая со стрелкой 66"/>
          <p:cNvCxnSpPr/>
          <p:nvPr/>
        </p:nvCxnSpPr>
        <p:spPr>
          <a:xfrm flipH="1" flipV="1">
            <a:off x="6876256" y="2564904"/>
            <a:ext cx="576064" cy="28803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55</Words>
  <Application>Microsoft Office PowerPoint</Application>
  <PresentationFormat>Экран (4:3)</PresentationFormat>
  <Paragraphs>6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Схема проезда к месту проведения акции по посадке леса Московская область, Сергиево-Посадский район, Сергиево-Посадское лесничество Хотьковское участковое лесничество, квартал  22 площадь 1,5 га квартал 28 площадь 1,9 га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Схема проезда к месту проведения акции «Восстановим леса вместе» Московская область, Сергиево-Посадский район, Сергиево-Посадское лесничество Хотьковское участковое лесничество, квартал 30</dc:title>
  <dc:creator>User</dc:creator>
  <cp:lastModifiedBy>User</cp:lastModifiedBy>
  <cp:revision>75</cp:revision>
  <dcterms:created xsi:type="dcterms:W3CDTF">2014-09-03T12:32:43Z</dcterms:created>
  <dcterms:modified xsi:type="dcterms:W3CDTF">2016-04-05T12:57:24Z</dcterms:modified>
</cp:coreProperties>
</file>