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2" autoAdjust="0"/>
  </p:normalViewPr>
  <p:slideViewPr>
    <p:cSldViewPr>
      <p:cViewPr>
        <p:scale>
          <a:sx n="80" d="100"/>
          <a:sy n="80" d="100"/>
        </p:scale>
        <p:origin x="-221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4D1F3-AC9C-40F4-B8D3-81C6EDE5B4A0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7C582-0317-43BD-BD24-C1A5CFD2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ABF23-F740-4A66-90CF-10BE59DAB04E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64096"/>
          </a:xfrm>
        </p:spPr>
        <p:txBody>
          <a:bodyPr>
            <a:norm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Схема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проезда к месту проведения акции по посадке леса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Московская область, Сергиево-Посадский район, Сергиево-Посадское лесничество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Хотьковское участковое лесничество, квартал  49 площадь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2,8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га</a:t>
            </a:r>
            <a:endParaRPr lang="ru-RU" sz="1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70" t="14951" r="23271" b="15045"/>
          <a:stretch>
            <a:fillRect/>
          </a:stretch>
        </p:blipFill>
        <p:spPr bwMode="auto">
          <a:xfrm>
            <a:off x="755576" y="980728"/>
            <a:ext cx="7356186" cy="57606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ая выноска 4"/>
          <p:cNvSpPr/>
          <p:nvPr/>
        </p:nvSpPr>
        <p:spPr>
          <a:xfrm>
            <a:off x="6300192" y="2060848"/>
            <a:ext cx="1296144" cy="432048"/>
          </a:xfrm>
          <a:prstGeom prst="wedgeRectCallout">
            <a:avLst>
              <a:gd name="adj1" fmla="val -59886"/>
              <a:gd name="adj2" fmla="val 94546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Платформа Абрамцево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1187624" y="3861048"/>
            <a:ext cx="1152128" cy="792088"/>
          </a:xfrm>
          <a:prstGeom prst="wedgeRectCallout">
            <a:avLst>
              <a:gd name="adj1" fmla="val 134452"/>
              <a:gd name="adj2" fmla="val 168817"/>
            </a:avLst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Место проведения акции кв. 49 пл. </a:t>
            </a:r>
            <a:r>
              <a:rPr lang="ru-RU" sz="1200" b="1" dirty="0" smtClean="0">
                <a:solidFill>
                  <a:srgbClr val="002060"/>
                </a:solidFill>
              </a:rPr>
              <a:t>2,8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5724128" y="5301208"/>
            <a:ext cx="2016224" cy="720080"/>
          </a:xfrm>
          <a:prstGeom prst="wedgeRectCallout">
            <a:avLst>
              <a:gd name="adj1" fmla="val -127283"/>
              <a:gd name="adj2" fmla="val 43099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Пешком от пл. Радонеж до места проведения акции 1,5-2,0 км (20-25 мин)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3347864" y="6309320"/>
            <a:ext cx="1080120" cy="360040"/>
          </a:xfrm>
          <a:prstGeom prst="wedgeRectCallout">
            <a:avLst>
              <a:gd name="adj1" fmla="val 48833"/>
              <a:gd name="adj2" fmla="val -97366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Улица Жуковского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3851920" y="1196752"/>
            <a:ext cx="1368152" cy="432048"/>
          </a:xfrm>
          <a:prstGeom prst="wedgeRectCallout">
            <a:avLst>
              <a:gd name="adj1" fmla="val 29294"/>
              <a:gd name="adj2" fmla="val 193203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Абрамцевское шоссе</a:t>
            </a:r>
            <a:endParaRPr lang="ru-RU" sz="1100" dirty="0">
              <a:solidFill>
                <a:srgbClr val="00206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012160" y="1196752"/>
            <a:ext cx="72008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ая выноска 26"/>
          <p:cNvSpPr/>
          <p:nvPr/>
        </p:nvSpPr>
        <p:spPr>
          <a:xfrm>
            <a:off x="6660232" y="1052736"/>
            <a:ext cx="1440160" cy="576064"/>
          </a:xfrm>
          <a:prstGeom prst="wedgeRectCallout">
            <a:avLst>
              <a:gd name="adj1" fmla="val -89060"/>
              <a:gd name="adj2" fmla="val -331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Электропоездом из Сергиево Посада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 flipV="1">
            <a:off x="4427984" y="6021288"/>
            <a:ext cx="360040" cy="7200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3779912" y="5733256"/>
            <a:ext cx="360040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5508104" y="2708920"/>
            <a:ext cx="288032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ая выноска 58"/>
          <p:cNvSpPr/>
          <p:nvPr/>
        </p:nvSpPr>
        <p:spPr>
          <a:xfrm>
            <a:off x="1547664" y="1268760"/>
            <a:ext cx="1440160" cy="936104"/>
          </a:xfrm>
          <a:prstGeom prst="wedgeRectCallout">
            <a:avLst>
              <a:gd name="adj1" fmla="val 157080"/>
              <a:gd name="adj2" fmla="val 13677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Автобусная остановка маршрута №55 Сергиев Посад - Хотьково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563888" y="5445224"/>
            <a:ext cx="0" cy="14401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3419872" y="5445224"/>
            <a:ext cx="144016" cy="14401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275856" y="5589240"/>
            <a:ext cx="14401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3203848" y="5589240"/>
            <a:ext cx="72008" cy="14401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203848" y="5733256"/>
            <a:ext cx="72008" cy="7200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3203848" y="5805264"/>
            <a:ext cx="72008" cy="7200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3131840" y="5877272"/>
            <a:ext cx="72008" cy="14401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3131840" y="5949280"/>
            <a:ext cx="144016" cy="7200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3275856" y="5949280"/>
            <a:ext cx="7200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3347864" y="5805264"/>
            <a:ext cx="72008" cy="14401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3347864" y="5733256"/>
            <a:ext cx="72008" cy="7200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3347864" y="5661248"/>
            <a:ext cx="144016" cy="7200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3491880" y="5589240"/>
            <a:ext cx="72008" cy="7200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5-конечная звезда 72"/>
          <p:cNvSpPr/>
          <p:nvPr/>
        </p:nvSpPr>
        <p:spPr>
          <a:xfrm>
            <a:off x="3275856" y="5661248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ая выноска 73"/>
          <p:cNvSpPr/>
          <p:nvPr/>
        </p:nvSpPr>
        <p:spPr>
          <a:xfrm>
            <a:off x="1043608" y="5661248"/>
            <a:ext cx="1152128" cy="360040"/>
          </a:xfrm>
          <a:prstGeom prst="wedgeRectCallout">
            <a:avLst>
              <a:gd name="adj1" fmla="val 142860"/>
              <a:gd name="adj2" fmla="val 572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Улица Зеленая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4572000" y="3356992"/>
            <a:ext cx="144016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4355976" y="4797152"/>
            <a:ext cx="288032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47</Words>
  <Application>Microsoft Office PowerPoint</Application>
  <PresentationFormat>Экран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Схема проезда к месту проведения акции по посадке леса Московская область, Сергиево-Посадский район, Сергиево-Посадское лесничество  Хотьковское участковое лесничество, квартал  49 площадь 2,8 га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проезда к месту проведения акции «Восстановим леса вместе» Московская область, Сергиево-Посадский район, Сергиево-Посадское лесничество Хотьковское участковое лесничество, квартал 30</dc:title>
  <dc:creator>User</dc:creator>
  <cp:lastModifiedBy>User</cp:lastModifiedBy>
  <cp:revision>64</cp:revision>
  <dcterms:created xsi:type="dcterms:W3CDTF">2014-09-03T12:32:43Z</dcterms:created>
  <dcterms:modified xsi:type="dcterms:W3CDTF">2016-06-17T05:56:06Z</dcterms:modified>
</cp:coreProperties>
</file>