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02" autoAdjust="0"/>
  </p:normalViewPr>
  <p:slideViewPr>
    <p:cSldViewPr>
      <p:cViewPr>
        <p:scale>
          <a:sx n="100" d="100"/>
          <a:sy n="100" d="100"/>
        </p:scale>
        <p:origin x="-2040" y="-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F4D1F3-AC9C-40F4-B8D3-81C6EDE5B4A0}" type="datetimeFigureOut">
              <a:rPr lang="ru-RU" smtClean="0"/>
              <a:pPr/>
              <a:t>26.08.2016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D7C582-0317-43BD-BD24-C1A5CFD27F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BF23-F740-4A66-90CF-10BE59DAB04E}" type="datetimeFigureOut">
              <a:rPr lang="ru-RU" smtClean="0"/>
              <a:pPr/>
              <a:t>26.08.2016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168A-A0CB-497D-9F41-EDEE9F874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BF23-F740-4A66-90CF-10BE59DAB04E}" type="datetimeFigureOut">
              <a:rPr lang="ru-RU" smtClean="0"/>
              <a:pPr/>
              <a:t>26.08.2016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168A-A0CB-497D-9F41-EDEE9F874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BF23-F740-4A66-90CF-10BE59DAB04E}" type="datetimeFigureOut">
              <a:rPr lang="ru-RU" smtClean="0"/>
              <a:pPr/>
              <a:t>26.08.2016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168A-A0CB-497D-9F41-EDEE9F874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BF23-F740-4A66-90CF-10BE59DAB04E}" type="datetimeFigureOut">
              <a:rPr lang="ru-RU" smtClean="0"/>
              <a:pPr/>
              <a:t>26.08.2016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168A-A0CB-497D-9F41-EDEE9F874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BF23-F740-4A66-90CF-10BE59DAB04E}" type="datetimeFigureOut">
              <a:rPr lang="ru-RU" smtClean="0"/>
              <a:pPr/>
              <a:t>26.08.2016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168A-A0CB-497D-9F41-EDEE9F874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BF23-F740-4A66-90CF-10BE59DAB04E}" type="datetimeFigureOut">
              <a:rPr lang="ru-RU" smtClean="0"/>
              <a:pPr/>
              <a:t>26.08.2016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168A-A0CB-497D-9F41-EDEE9F874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BF23-F740-4A66-90CF-10BE59DAB04E}" type="datetimeFigureOut">
              <a:rPr lang="ru-RU" smtClean="0"/>
              <a:pPr/>
              <a:t>26.08.2016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168A-A0CB-497D-9F41-EDEE9F874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BF23-F740-4A66-90CF-10BE59DAB04E}" type="datetimeFigureOut">
              <a:rPr lang="ru-RU" smtClean="0"/>
              <a:pPr/>
              <a:t>26.08.2016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168A-A0CB-497D-9F41-EDEE9F874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BF23-F740-4A66-90CF-10BE59DAB04E}" type="datetimeFigureOut">
              <a:rPr lang="ru-RU" smtClean="0"/>
              <a:pPr/>
              <a:t>26.08.2016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168A-A0CB-497D-9F41-EDEE9F874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BF23-F740-4A66-90CF-10BE59DAB04E}" type="datetimeFigureOut">
              <a:rPr lang="ru-RU" smtClean="0"/>
              <a:pPr/>
              <a:t>26.08.2016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168A-A0CB-497D-9F41-EDEE9F874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BF23-F740-4A66-90CF-10BE59DAB04E}" type="datetimeFigureOut">
              <a:rPr lang="ru-RU" smtClean="0"/>
              <a:pPr/>
              <a:t>26.08.2016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168A-A0CB-497D-9F41-EDEE9F874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ABF23-F740-4A66-90CF-10BE59DAB04E}" type="datetimeFigureOut">
              <a:rPr lang="ru-RU" smtClean="0"/>
              <a:pPr/>
              <a:t>26.08.2016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E168A-A0CB-497D-9F41-EDEE9F874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Схема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проезда к месту проведения акции по посадке леса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Московская область, Сергиево-Посадский район, Сергиево-Посадское лесничество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Сергиево-Посадское участковое лесничество, квартал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площадь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0,8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га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endParaRPr lang="ru-RU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9297" t="30556" r="19922" b="13194"/>
          <a:stretch>
            <a:fillRect/>
          </a:stretch>
        </p:blipFill>
        <p:spPr bwMode="auto">
          <a:xfrm>
            <a:off x="214282" y="1000108"/>
            <a:ext cx="8828264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Прямая со стрелкой 9"/>
          <p:cNvCxnSpPr/>
          <p:nvPr/>
        </p:nvCxnSpPr>
        <p:spPr>
          <a:xfrm rot="5400000" flipH="1" flipV="1">
            <a:off x="6357950" y="5857892"/>
            <a:ext cx="785818" cy="35719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0800000">
            <a:off x="5214942" y="2428868"/>
            <a:ext cx="1143008" cy="928694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5-конечная звезда 12"/>
          <p:cNvSpPr/>
          <p:nvPr/>
        </p:nvSpPr>
        <p:spPr>
          <a:xfrm>
            <a:off x="2571736" y="2357430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928662" y="3286124"/>
            <a:ext cx="1571636" cy="642942"/>
          </a:xfrm>
          <a:prstGeom prst="wedgeRectCallout">
            <a:avLst>
              <a:gd name="adj1" fmla="val 57955"/>
              <a:gd name="adj2" fmla="val -16120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Место проведения акции кв. 3 пл. 0,8 га</a:t>
            </a:r>
            <a:endParaRPr lang="ru-RU" sz="105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ая выноска 17"/>
          <p:cNvSpPr/>
          <p:nvPr/>
        </p:nvSpPr>
        <p:spPr>
          <a:xfrm>
            <a:off x="7000892" y="5572140"/>
            <a:ext cx="1643074" cy="428628"/>
          </a:xfrm>
          <a:prstGeom prst="wedgeRectCallout">
            <a:avLst>
              <a:gd name="adj1" fmla="val -66630"/>
              <a:gd name="adj2" fmla="val 118055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Ярославское шоссе</a:t>
            </a:r>
            <a:endParaRPr lang="ru-RU" sz="105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ая выноска 18"/>
          <p:cNvSpPr/>
          <p:nvPr/>
        </p:nvSpPr>
        <p:spPr>
          <a:xfrm>
            <a:off x="5929322" y="2214554"/>
            <a:ext cx="1857388" cy="357190"/>
          </a:xfrm>
          <a:prstGeom prst="wedgeRectCallout">
            <a:avLst>
              <a:gd name="adj1" fmla="val -56547"/>
              <a:gd name="adj2" fmla="val 113611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Поворот на г. Пересвет</a:t>
            </a:r>
            <a:endParaRPr lang="ru-RU" sz="105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18</Words>
  <Application>Microsoft Office PowerPoint</Application>
  <PresentationFormat>Экран (4:3)</PresentationFormat>
  <Paragraphs>4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Схема проезда к месту проведения акции по посадке леса Московская область, Сергиево-Посадский район, Сергиево-Посадское лесничество Сергиево-Посадское участковое лесничество, квартал  3 площадь 0,8 га 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Схема проезда к месту проведения акции «Восстановим леса вместе» Московская область, Сергиево-Посадский район, Сергиево-Посадское лесничество Хотьковское участковое лесничество, квартал 30</dc:title>
  <dc:creator>User</dc:creator>
  <cp:lastModifiedBy>Рабочий</cp:lastModifiedBy>
  <cp:revision>102</cp:revision>
  <dcterms:created xsi:type="dcterms:W3CDTF">2014-09-03T12:32:43Z</dcterms:created>
  <dcterms:modified xsi:type="dcterms:W3CDTF">2016-08-26T07:09:21Z</dcterms:modified>
</cp:coreProperties>
</file>