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02" autoAdjust="0"/>
  </p:normalViewPr>
  <p:slideViewPr>
    <p:cSldViewPr>
      <p:cViewPr>
        <p:scale>
          <a:sx n="70" d="100"/>
          <a:sy n="70" d="100"/>
        </p:scale>
        <p:origin x="-2910" y="-9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F4D1F3-AC9C-40F4-B8D3-81C6EDE5B4A0}" type="datetimeFigureOut">
              <a:rPr lang="ru-RU" smtClean="0"/>
              <a:pPr/>
              <a:t>26.08.2016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7C582-0317-43BD-BD24-C1A5CFD27F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BF23-F740-4A66-90CF-10BE59DAB04E}" type="datetimeFigureOut">
              <a:rPr lang="ru-RU" smtClean="0"/>
              <a:pPr/>
              <a:t>26.08.2016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E168A-A0CB-497D-9F41-EDEE9F874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BF23-F740-4A66-90CF-10BE59DAB04E}" type="datetimeFigureOut">
              <a:rPr lang="ru-RU" smtClean="0"/>
              <a:pPr/>
              <a:t>26.08.2016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E168A-A0CB-497D-9F41-EDEE9F874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BF23-F740-4A66-90CF-10BE59DAB04E}" type="datetimeFigureOut">
              <a:rPr lang="ru-RU" smtClean="0"/>
              <a:pPr/>
              <a:t>26.08.2016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E168A-A0CB-497D-9F41-EDEE9F874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BF23-F740-4A66-90CF-10BE59DAB04E}" type="datetimeFigureOut">
              <a:rPr lang="ru-RU" smtClean="0"/>
              <a:pPr/>
              <a:t>26.08.2016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E168A-A0CB-497D-9F41-EDEE9F874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BF23-F740-4A66-90CF-10BE59DAB04E}" type="datetimeFigureOut">
              <a:rPr lang="ru-RU" smtClean="0"/>
              <a:pPr/>
              <a:t>26.08.2016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E168A-A0CB-497D-9F41-EDEE9F874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BF23-F740-4A66-90CF-10BE59DAB04E}" type="datetimeFigureOut">
              <a:rPr lang="ru-RU" smtClean="0"/>
              <a:pPr/>
              <a:t>26.08.2016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E168A-A0CB-497D-9F41-EDEE9F874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BF23-F740-4A66-90CF-10BE59DAB04E}" type="datetimeFigureOut">
              <a:rPr lang="ru-RU" smtClean="0"/>
              <a:pPr/>
              <a:t>26.08.2016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E168A-A0CB-497D-9F41-EDEE9F874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BF23-F740-4A66-90CF-10BE59DAB04E}" type="datetimeFigureOut">
              <a:rPr lang="ru-RU" smtClean="0"/>
              <a:pPr/>
              <a:t>26.08.2016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E168A-A0CB-497D-9F41-EDEE9F874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BF23-F740-4A66-90CF-10BE59DAB04E}" type="datetimeFigureOut">
              <a:rPr lang="ru-RU" smtClean="0"/>
              <a:pPr/>
              <a:t>26.08.2016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E168A-A0CB-497D-9F41-EDEE9F874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BF23-F740-4A66-90CF-10BE59DAB04E}" type="datetimeFigureOut">
              <a:rPr lang="ru-RU" smtClean="0"/>
              <a:pPr/>
              <a:t>26.08.2016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E168A-A0CB-497D-9F41-EDEE9F874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BF23-F740-4A66-90CF-10BE59DAB04E}" type="datetimeFigureOut">
              <a:rPr lang="ru-RU" smtClean="0"/>
              <a:pPr/>
              <a:t>26.08.2016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E168A-A0CB-497D-9F41-EDEE9F874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ABF23-F740-4A66-90CF-10BE59DAB04E}" type="datetimeFigureOut">
              <a:rPr lang="ru-RU" smtClean="0"/>
              <a:pPr/>
              <a:t>26.08.2016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E168A-A0CB-497D-9F41-EDEE9F874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Схема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проезда к месту проведения акции по посадке леса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Московская область, Сергиево-Посадский район, Сергиево-Посадское лесничество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Сергиево-Посадское участковое лесничество, квартал  85 площадь 0,3 га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12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 l="29624" t="21207" r="3046" b="36711"/>
          <a:stretch>
            <a:fillRect/>
          </a:stretch>
        </p:blipFill>
        <p:spPr bwMode="auto">
          <a:xfrm>
            <a:off x="179512" y="1196752"/>
            <a:ext cx="8640960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5-конечная звезда 14"/>
          <p:cNvSpPr/>
          <p:nvPr/>
        </p:nvSpPr>
        <p:spPr>
          <a:xfrm>
            <a:off x="1547664" y="3717032"/>
            <a:ext cx="144016" cy="14401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ая выноска 15"/>
          <p:cNvSpPr/>
          <p:nvPr/>
        </p:nvSpPr>
        <p:spPr>
          <a:xfrm>
            <a:off x="2411760" y="4437112"/>
            <a:ext cx="1872208" cy="504056"/>
          </a:xfrm>
          <a:prstGeom prst="wedgeRectCallout">
            <a:avLst>
              <a:gd name="adj1" fmla="val -87698"/>
              <a:gd name="adj2" fmla="val -16857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Место проведения акции кв. 85 пл. 0,3 </a:t>
            </a:r>
            <a:r>
              <a:rPr lang="ru-RU" sz="1200" dirty="0" smtClean="0">
                <a:solidFill>
                  <a:schemeClr val="tx1"/>
                </a:solidFill>
              </a:rPr>
              <a:t>га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7" name="Прямоугольная выноска 16"/>
          <p:cNvSpPr/>
          <p:nvPr/>
        </p:nvSpPr>
        <p:spPr>
          <a:xfrm>
            <a:off x="5076056" y="1700808"/>
            <a:ext cx="1944216" cy="576064"/>
          </a:xfrm>
          <a:prstGeom prst="wedgeRectCallout">
            <a:avLst>
              <a:gd name="adj1" fmla="val -59817"/>
              <a:gd name="adj2" fmla="val 129395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г. Сергиев Посад,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ул. Кирова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H="1">
            <a:off x="4716016" y="2780928"/>
            <a:ext cx="792088" cy="14401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22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Схема проезда к месту проведения акции по посадке леса Московская область, Сергиево-Посадский район, Сергиево-Посадское лесничество Сергиево-Посадское участковое лесничество, квартал  85 площадь 0,3 га 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Схема проезда к месту проведения акции «Восстановим леса вместе» Московская область, Сергиево-Посадский район, Сергиево-Посадское лесничество Хотьковское участковое лесничество, квартал 30</dc:title>
  <dc:creator>User</dc:creator>
  <cp:lastModifiedBy>Рабочий</cp:lastModifiedBy>
  <cp:revision>97</cp:revision>
  <dcterms:created xsi:type="dcterms:W3CDTF">2014-09-03T12:32:43Z</dcterms:created>
  <dcterms:modified xsi:type="dcterms:W3CDTF">2016-08-26T07:01:34Z</dcterms:modified>
</cp:coreProperties>
</file>