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2" autoAdjust="0"/>
  </p:normalViewPr>
  <p:slideViewPr>
    <p:cSldViewPr>
      <p:cViewPr>
        <p:scale>
          <a:sx n="80" d="100"/>
          <a:sy n="80" d="100"/>
        </p:scale>
        <p:origin x="-22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4D1F3-AC9C-40F4-B8D3-81C6EDE5B4A0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7C582-0317-43BD-BD24-C1A5CFD2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64096"/>
          </a:xfrm>
        </p:spPr>
        <p:txBody>
          <a:bodyPr>
            <a:norm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Схема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проезда к месту проведения акции по посадке леса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Московская область, Сергиево-Посадский район, Сергиево-Посадское лесничество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Хотьковское участковое лесничество, квартал  50 площадь 2,3 га</a:t>
            </a:r>
            <a:endParaRPr lang="ru-RU" sz="11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7221" t="23422" r="12791" b="14563"/>
          <a:stretch>
            <a:fillRect/>
          </a:stretch>
        </p:blipFill>
        <p:spPr bwMode="auto">
          <a:xfrm>
            <a:off x="836586" y="836712"/>
            <a:ext cx="8055894" cy="571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3707904" y="4509120"/>
            <a:ext cx="0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707904" y="4725144"/>
            <a:ext cx="144016" cy="72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3851920" y="4581128"/>
            <a:ext cx="0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851920" y="4509120"/>
            <a:ext cx="72008" cy="72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3635896" y="4365104"/>
            <a:ext cx="72008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635896" y="4365104"/>
            <a:ext cx="2160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851920" y="4365104"/>
            <a:ext cx="72008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-конечная звезда 56"/>
          <p:cNvSpPr/>
          <p:nvPr/>
        </p:nvSpPr>
        <p:spPr>
          <a:xfrm>
            <a:off x="3707904" y="4437112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ая выноска 57"/>
          <p:cNvSpPr/>
          <p:nvPr/>
        </p:nvSpPr>
        <p:spPr>
          <a:xfrm>
            <a:off x="1403648" y="5157192"/>
            <a:ext cx="1656184" cy="504056"/>
          </a:xfrm>
          <a:prstGeom prst="wedgeRectCallout">
            <a:avLst>
              <a:gd name="adj1" fmla="val 89014"/>
              <a:gd name="adj2" fmla="val -1661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проведения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акции кв. 50 пл. 2,3 га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ая выноска 60"/>
          <p:cNvSpPr/>
          <p:nvPr/>
        </p:nvSpPr>
        <p:spPr>
          <a:xfrm>
            <a:off x="5292080" y="3501008"/>
            <a:ext cx="1656184" cy="360040"/>
          </a:xfrm>
          <a:prstGeom prst="wedgeRectCallout">
            <a:avLst>
              <a:gd name="adj1" fmla="val -107101"/>
              <a:gd name="adj2" fmla="val 9424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Платформа Радонеж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ая выноска 66"/>
          <p:cNvSpPr/>
          <p:nvPr/>
        </p:nvSpPr>
        <p:spPr>
          <a:xfrm>
            <a:off x="4644008" y="2852936"/>
            <a:ext cx="1296144" cy="360040"/>
          </a:xfrm>
          <a:prstGeom prst="wedgeRectCallout">
            <a:avLst>
              <a:gd name="adj1" fmla="val -132534"/>
              <a:gd name="adj2" fmla="val 29530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Пушкина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ая выноска 68"/>
          <p:cNvSpPr/>
          <p:nvPr/>
        </p:nvSpPr>
        <p:spPr>
          <a:xfrm>
            <a:off x="1043608" y="2420888"/>
            <a:ext cx="1368152" cy="504056"/>
          </a:xfrm>
          <a:prstGeom prst="wedgeRectCallout">
            <a:avLst>
              <a:gd name="adj1" fmla="val 103786"/>
              <a:gd name="adj2" fmla="val 2287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Советской Армии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3275856" y="3501008"/>
            <a:ext cx="0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3275856" y="4221088"/>
            <a:ext cx="28803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923928" y="4149080"/>
            <a:ext cx="216024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ая выноска 19"/>
          <p:cNvSpPr/>
          <p:nvPr/>
        </p:nvSpPr>
        <p:spPr>
          <a:xfrm>
            <a:off x="4788024" y="5013176"/>
            <a:ext cx="1800200" cy="720080"/>
          </a:xfrm>
          <a:prstGeom prst="wedgeRectCallout">
            <a:avLst>
              <a:gd name="adj1" fmla="val -89088"/>
              <a:gd name="adj2" fmla="val -15840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пл. Радонеж до места проведения акции пешком ~300 м, 3-5 мин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35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Схема проезда к месту проведения акции по посадке леса Московская область, Сергиево-Посадский район, Сергиево-Посадское лесничество  Хотьковское участковое лесничество, квартал  50 площадь 2,3 га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проезда к месту проведения акции «Восстановим леса вместе» Московская область, Сергиево-Посадский район, Сергиево-Посадское лесничество Хотьковское участковое лесничество, квартал 30</dc:title>
  <dc:creator>User</dc:creator>
  <cp:lastModifiedBy>User</cp:lastModifiedBy>
  <cp:revision>70</cp:revision>
  <dcterms:created xsi:type="dcterms:W3CDTF">2014-09-03T12:32:43Z</dcterms:created>
  <dcterms:modified xsi:type="dcterms:W3CDTF">2016-07-21T10:26:40Z</dcterms:modified>
</cp:coreProperties>
</file>