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2" autoAdjust="0"/>
  </p:normalViewPr>
  <p:slideViewPr>
    <p:cSldViewPr>
      <p:cViewPr>
        <p:scale>
          <a:sx n="80" d="100"/>
          <a:sy n="80" d="100"/>
        </p:scale>
        <p:origin x="-221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4D1F3-AC9C-40F4-B8D3-81C6EDE5B4A0}" type="datetimeFigureOut">
              <a:rPr lang="ru-RU" smtClean="0"/>
              <a:pPr/>
              <a:t>21.07.2016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7C582-0317-43BD-BD24-C1A5CFD27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21.07.2016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21.07.2016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21.07.2016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21.07.2016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21.07.2016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21.07.2016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ABF23-F740-4A66-90CF-10BE59DAB04E}" type="datetimeFigureOut">
              <a:rPr lang="ru-RU" smtClean="0"/>
              <a:pPr/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64096"/>
          </a:xfrm>
        </p:spPr>
        <p:txBody>
          <a:bodyPr>
            <a:norm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Схема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проезда к месту проведения акции по посадке леса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Московская область, Сергиево-Посадский район, Сергиево-Посадское лесничество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Хотьковское участковое лесничество, квартал  51 площадь 0,6 га</a:t>
            </a:r>
            <a:endParaRPr lang="ru-RU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998" t="18590" r="5704" b="29774"/>
          <a:stretch>
            <a:fillRect/>
          </a:stretch>
        </p:blipFill>
        <p:spPr bwMode="auto">
          <a:xfrm>
            <a:off x="294472" y="980728"/>
            <a:ext cx="8577795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87624" y="4653136"/>
            <a:ext cx="3600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187624" y="4653136"/>
            <a:ext cx="0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1475656" y="4653136"/>
            <a:ext cx="72008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187624" y="4797152"/>
            <a:ext cx="2880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1763688" y="4869160"/>
            <a:ext cx="936104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220072" y="4005064"/>
            <a:ext cx="72008" cy="8640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3995936" y="5085184"/>
            <a:ext cx="864096" cy="720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5-конечная звезда 23"/>
          <p:cNvSpPr/>
          <p:nvPr/>
        </p:nvSpPr>
        <p:spPr>
          <a:xfrm>
            <a:off x="1259632" y="4653136"/>
            <a:ext cx="144016" cy="14401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395536" y="3573016"/>
            <a:ext cx="1872208" cy="504056"/>
          </a:xfrm>
          <a:prstGeom prst="wedgeRectCallout">
            <a:avLst>
              <a:gd name="adj1" fmla="val -4044"/>
              <a:gd name="adj2" fmla="val 16454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 проведения акции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кв. 51 пл. 0,6 га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5652120" y="3861048"/>
            <a:ext cx="1296144" cy="360040"/>
          </a:xfrm>
          <a:prstGeom prst="wedgeRectCallout">
            <a:avLst>
              <a:gd name="adj1" fmla="val -73009"/>
              <a:gd name="adj2" fmla="val 10747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 Советской Армии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3203848" y="5517232"/>
            <a:ext cx="1152128" cy="360040"/>
          </a:xfrm>
          <a:prstGeom prst="wedgeRectCallout">
            <a:avLst>
              <a:gd name="adj1" fmla="val 62667"/>
              <a:gd name="adj2" fmla="val -1570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 Горького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19</Words>
  <Application>Microsoft Office PowerPoint</Application>
  <PresentationFormat>Экран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Схема проезда к месту проведения акции по посадке леса Московская область, Сергиево-Посадский район, Сергиево-Посадское лесничество  Хотьковское участковое лесничество, квартал  51 площадь 0,6 га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Схема проезда к месту проведения акции «Восстановим леса вместе» Московская область, Сергиево-Посадский район, Сергиево-Посадское лесничество Хотьковское участковое лесничество, квартал 30</dc:title>
  <dc:creator>User</dc:creator>
  <cp:lastModifiedBy>User</cp:lastModifiedBy>
  <cp:revision>73</cp:revision>
  <dcterms:created xsi:type="dcterms:W3CDTF">2014-09-03T12:32:43Z</dcterms:created>
  <dcterms:modified xsi:type="dcterms:W3CDTF">2016-07-21T10:23:51Z</dcterms:modified>
</cp:coreProperties>
</file>