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2" autoAdjust="0"/>
  </p:normalViewPr>
  <p:slideViewPr>
    <p:cSldViewPr>
      <p:cViewPr>
        <p:scale>
          <a:sx n="70" d="100"/>
          <a:sy n="70" d="100"/>
        </p:scale>
        <p:origin x="-56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1F3-AC9C-40F4-B8D3-81C6EDE5B4A0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C582-0317-43BD-BD24-C1A5CFD2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BF23-F740-4A66-90CF-10BE59DAB04E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Схема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проезда к месту проведения акции по посадке леса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Московская область, Сергиево-Посадский район, Сергиево-Посадское лесничество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Хотьковское участковое лесничество, квартал  4В площадь 8,3 га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517" t="15083" r="10522" b="16258"/>
          <a:stretch>
            <a:fillRect/>
          </a:stretch>
        </p:blipFill>
        <p:spPr bwMode="auto">
          <a:xfrm>
            <a:off x="767190" y="836712"/>
            <a:ext cx="7981274" cy="56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5-конечная звезда 70"/>
          <p:cNvSpPr/>
          <p:nvPr/>
        </p:nvSpPr>
        <p:spPr>
          <a:xfrm>
            <a:off x="3707904" y="5517232"/>
            <a:ext cx="360040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ая выноска 71"/>
          <p:cNvSpPr/>
          <p:nvPr/>
        </p:nvSpPr>
        <p:spPr>
          <a:xfrm>
            <a:off x="899592" y="4437112"/>
            <a:ext cx="1944216" cy="576064"/>
          </a:xfrm>
          <a:prstGeom prst="wedgeRectCallout">
            <a:avLst>
              <a:gd name="adj1" fmla="val 91707"/>
              <a:gd name="adj2" fmla="val 1607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 квартал 4В площадь 8,3 га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ая выноска 72"/>
          <p:cNvSpPr/>
          <p:nvPr/>
        </p:nvSpPr>
        <p:spPr>
          <a:xfrm>
            <a:off x="4932040" y="1484784"/>
            <a:ext cx="2232248" cy="432048"/>
          </a:xfrm>
          <a:prstGeom prst="wedgeRectCallout">
            <a:avLst>
              <a:gd name="adj1" fmla="val -77401"/>
              <a:gd name="adj2" fmla="val 2237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Автобусом №43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Хотьково-Морозово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3707904" y="2276872"/>
            <a:ext cx="720080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4139952" y="3356992"/>
            <a:ext cx="216024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ая выноска 81"/>
          <p:cNvSpPr/>
          <p:nvPr/>
        </p:nvSpPr>
        <p:spPr>
          <a:xfrm>
            <a:off x="5220072" y="2852936"/>
            <a:ext cx="2160240" cy="576064"/>
          </a:xfrm>
          <a:prstGeom prst="wedgeRectCallout">
            <a:avLst>
              <a:gd name="adj1" fmla="val -95301"/>
              <a:gd name="adj2" fmla="val 1815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Пешком до места проведения акции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~350-400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м, 15-20 мин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3635896" y="5373216"/>
            <a:ext cx="576064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139952" y="5445224"/>
            <a:ext cx="72008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563888" y="5373216"/>
            <a:ext cx="72008" cy="4320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63888" y="5805264"/>
            <a:ext cx="57606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26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проезда к месту проведения акции по посадке леса Московская область, Сергиево-Посадский район, Сергиево-Посадское лесничество Хотьковское участковое лесничество, квартал  4В площадь 8,3 га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проезда к месту проведения акции «Восстановим леса вместе» Московская область, Сергиево-Посадский район, Сергиево-Посадское лесничество Хотьковское участковое лесничество, квартал 30</dc:title>
  <dc:creator>User</dc:creator>
  <cp:lastModifiedBy>User</cp:lastModifiedBy>
  <cp:revision>85</cp:revision>
  <dcterms:created xsi:type="dcterms:W3CDTF">2014-09-03T12:32:43Z</dcterms:created>
  <dcterms:modified xsi:type="dcterms:W3CDTF">2016-07-21T10:27:19Z</dcterms:modified>
</cp:coreProperties>
</file>