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02" autoAdjust="0"/>
  </p:normalViewPr>
  <p:slideViewPr>
    <p:cSldViewPr>
      <p:cViewPr>
        <p:scale>
          <a:sx n="112" d="100"/>
          <a:sy n="112" d="100"/>
        </p:scale>
        <p:origin x="-1632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4D1F3-AC9C-40F4-B8D3-81C6EDE5B4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7C582-0317-43BD-BD24-C1A5CFD27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ABF23-F740-4A66-90CF-10BE59DAB04E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Схема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проезда к месту проведения акции по посадке леса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Московская область, Сергиево-Посадский район, Сергиево-Посадское лесничество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Хотьковское участковое лесничество, квартал  27В площадь 13,39 га</a:t>
            </a:r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3671" t="23611" r="40235" b="22917"/>
          <a:stretch>
            <a:fillRect/>
          </a:stretch>
        </p:blipFill>
        <p:spPr bwMode="auto">
          <a:xfrm>
            <a:off x="357158" y="928669"/>
            <a:ext cx="8572560" cy="559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Полилиния 42"/>
          <p:cNvSpPr/>
          <p:nvPr/>
        </p:nvSpPr>
        <p:spPr>
          <a:xfrm>
            <a:off x="7882467" y="3488267"/>
            <a:ext cx="982133" cy="948266"/>
          </a:xfrm>
          <a:custGeom>
            <a:avLst/>
            <a:gdLst>
              <a:gd name="connsiteX0" fmla="*/ 0 w 982133"/>
              <a:gd name="connsiteY0" fmla="*/ 711200 h 948266"/>
              <a:gd name="connsiteX1" fmla="*/ 262466 w 982133"/>
              <a:gd name="connsiteY1" fmla="*/ 0 h 948266"/>
              <a:gd name="connsiteX2" fmla="*/ 474133 w 982133"/>
              <a:gd name="connsiteY2" fmla="*/ 50800 h 948266"/>
              <a:gd name="connsiteX3" fmla="*/ 651933 w 982133"/>
              <a:gd name="connsiteY3" fmla="*/ 338666 h 948266"/>
              <a:gd name="connsiteX4" fmla="*/ 804333 w 982133"/>
              <a:gd name="connsiteY4" fmla="*/ 330200 h 948266"/>
              <a:gd name="connsiteX5" fmla="*/ 855133 w 982133"/>
              <a:gd name="connsiteY5" fmla="*/ 618066 h 948266"/>
              <a:gd name="connsiteX6" fmla="*/ 982133 w 982133"/>
              <a:gd name="connsiteY6" fmla="*/ 668866 h 948266"/>
              <a:gd name="connsiteX7" fmla="*/ 922866 w 982133"/>
              <a:gd name="connsiteY7" fmla="*/ 889000 h 948266"/>
              <a:gd name="connsiteX8" fmla="*/ 795866 w 982133"/>
              <a:gd name="connsiteY8" fmla="*/ 948266 h 948266"/>
              <a:gd name="connsiteX9" fmla="*/ 575733 w 982133"/>
              <a:gd name="connsiteY9" fmla="*/ 821266 h 948266"/>
              <a:gd name="connsiteX10" fmla="*/ 541866 w 982133"/>
              <a:gd name="connsiteY10" fmla="*/ 905933 h 948266"/>
              <a:gd name="connsiteX11" fmla="*/ 0 w 982133"/>
              <a:gd name="connsiteY11" fmla="*/ 711200 h 948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2133" h="948266">
                <a:moveTo>
                  <a:pt x="0" y="711200"/>
                </a:moveTo>
                <a:lnTo>
                  <a:pt x="262466" y="0"/>
                </a:lnTo>
                <a:lnTo>
                  <a:pt x="474133" y="50800"/>
                </a:lnTo>
                <a:lnTo>
                  <a:pt x="651933" y="338666"/>
                </a:lnTo>
                <a:cubicBezTo>
                  <a:pt x="798683" y="330034"/>
                  <a:pt x="747805" y="330200"/>
                  <a:pt x="804333" y="330200"/>
                </a:cubicBezTo>
                <a:lnTo>
                  <a:pt x="855133" y="618066"/>
                </a:lnTo>
                <a:lnTo>
                  <a:pt x="982133" y="668866"/>
                </a:lnTo>
                <a:lnTo>
                  <a:pt x="922866" y="889000"/>
                </a:lnTo>
                <a:lnTo>
                  <a:pt x="795866" y="948266"/>
                </a:lnTo>
                <a:lnTo>
                  <a:pt x="575733" y="821266"/>
                </a:lnTo>
                <a:lnTo>
                  <a:pt x="541866" y="905933"/>
                </a:lnTo>
                <a:lnTo>
                  <a:pt x="0" y="71120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5-конечная звезда 43"/>
          <p:cNvSpPr/>
          <p:nvPr/>
        </p:nvSpPr>
        <p:spPr>
          <a:xfrm>
            <a:off x="8143900" y="3714752"/>
            <a:ext cx="285752" cy="2857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ая выноска 44"/>
          <p:cNvSpPr/>
          <p:nvPr/>
        </p:nvSpPr>
        <p:spPr>
          <a:xfrm>
            <a:off x="7429520" y="2285992"/>
            <a:ext cx="1428760" cy="500066"/>
          </a:xfrm>
          <a:prstGeom prst="wedgeRectCallout">
            <a:avLst>
              <a:gd name="adj1" fmla="val 4056"/>
              <a:gd name="adj2" fmla="val 19794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 проведения акции кв. 27В пл. 13,39 га</a:t>
            </a:r>
            <a:endParaRPr lang="ru-RU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ая выноска 45"/>
          <p:cNvSpPr/>
          <p:nvPr/>
        </p:nvSpPr>
        <p:spPr>
          <a:xfrm>
            <a:off x="2000232" y="1000108"/>
            <a:ext cx="1643074" cy="428628"/>
          </a:xfrm>
          <a:prstGeom prst="wedgeRectCallout">
            <a:avLst>
              <a:gd name="adj1" fmla="val 79649"/>
              <a:gd name="adj2" fmla="val 22052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М-8 «Холмогоры»</a:t>
            </a:r>
            <a:endParaRPr lang="ru-RU" sz="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ая выноска 50"/>
          <p:cNvSpPr/>
          <p:nvPr/>
        </p:nvSpPr>
        <p:spPr>
          <a:xfrm>
            <a:off x="5214942" y="1500174"/>
            <a:ext cx="1643074" cy="357190"/>
          </a:xfrm>
          <a:prstGeom prst="wedgeRectCallout">
            <a:avLst>
              <a:gd name="adj1" fmla="val -75970"/>
              <a:gd name="adj2" fmla="val 114648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Сергиево Посада</a:t>
            </a: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поворот на  д. </a:t>
            </a:r>
            <a:r>
              <a:rPr lang="ru-RU" sz="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Лешково</a:t>
            </a:r>
            <a:endParaRPr lang="ru-RU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ая выноска 67"/>
          <p:cNvSpPr/>
          <p:nvPr/>
        </p:nvSpPr>
        <p:spPr>
          <a:xfrm>
            <a:off x="2000232" y="6000768"/>
            <a:ext cx="1785950" cy="428628"/>
          </a:xfrm>
          <a:prstGeom prst="wedgeRectCallout">
            <a:avLst>
              <a:gd name="adj1" fmla="val -76299"/>
              <a:gd name="adj2" fmla="val -6589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 стороны Москвы, 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указатель на Хотьково</a:t>
            </a:r>
            <a:endParaRPr lang="ru-RU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1678761" y="5036355"/>
            <a:ext cx="928694" cy="8572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28662" y="5929330"/>
            <a:ext cx="785818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2285190" y="4714884"/>
            <a:ext cx="572298" cy="7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0800000" flipV="1">
            <a:off x="2571736" y="4071942"/>
            <a:ext cx="571504" cy="3571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0800000" flipV="1">
            <a:off x="642910" y="5929330"/>
            <a:ext cx="285752" cy="1428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6200000" flipH="1">
            <a:off x="3036083" y="4179099"/>
            <a:ext cx="1071570" cy="8572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000496" y="5143512"/>
            <a:ext cx="1643074" cy="2857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5643570" y="4786322"/>
            <a:ext cx="1857388" cy="6429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7500958" y="4786322"/>
            <a:ext cx="35719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7608909" y="4535495"/>
            <a:ext cx="500066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>
            <a:off x="3036083" y="1893083"/>
            <a:ext cx="2357454" cy="15716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10800000" flipV="1">
            <a:off x="3143240" y="3857628"/>
            <a:ext cx="285752" cy="2143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31</Words>
  <Application>Microsoft Office PowerPoint</Application>
  <PresentationFormat>Экран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Схема проезда к месту проведения акции по посадке леса Московская область, Сергиево-Посадский район, Сергиево-Посадское лесничество Хотьковское участковое лесничество, квартал  27В площадь 13,39 га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Схема проезда к месту проведения акции «Восстановим леса вместе» Московская область, Сергиево-Посадский район, Сергиево-Посадское лесничество Хотьковское участковое лесничество, квартал 30</dc:title>
  <dc:creator>User</dc:creator>
  <cp:lastModifiedBy>Рабочий</cp:lastModifiedBy>
  <cp:revision>107</cp:revision>
  <dcterms:created xsi:type="dcterms:W3CDTF">2014-09-03T12:32:43Z</dcterms:created>
  <dcterms:modified xsi:type="dcterms:W3CDTF">2017-03-31T12:30:37Z</dcterms:modified>
</cp:coreProperties>
</file>