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3" r:id="rId11"/>
    <p:sldId id="264" r:id="rId12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35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494" y="569326"/>
            <a:ext cx="6517481" cy="20668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494" y="2621369"/>
            <a:ext cx="3196753" cy="128469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494" y="3906061"/>
            <a:ext cx="3196753" cy="57452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9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7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53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2497" y="1539652"/>
            <a:ext cx="3825478" cy="7599245"/>
          </a:xfrm>
        </p:spPr>
        <p:txBody>
          <a:bodyPr/>
          <a:lstStyle>
            <a:lvl1pPr>
              <a:defRPr sz="1983"/>
            </a:lvl1pPr>
            <a:lvl2pPr>
              <a:defRPr sz="1735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80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12497" y="1539652"/>
            <a:ext cx="3825478" cy="7599245"/>
          </a:xfrm>
        </p:spPr>
        <p:txBody>
          <a:bodyPr/>
          <a:lstStyle>
            <a:lvl1pPr marL="0" indent="0">
              <a:buNone/>
              <a:defRPr sz="1983"/>
            </a:lvl1pPr>
            <a:lvl2pPr marL="283373" indent="0">
              <a:buNone/>
              <a:defRPr sz="1735"/>
            </a:lvl2pPr>
            <a:lvl3pPr marL="566745" indent="0">
              <a:buNone/>
              <a:defRPr sz="1488"/>
            </a:lvl3pPr>
            <a:lvl4pPr marL="850118" indent="0">
              <a:buNone/>
              <a:defRPr sz="1240"/>
            </a:lvl4pPr>
            <a:lvl5pPr marL="1133490" indent="0">
              <a:buNone/>
              <a:defRPr sz="1240"/>
            </a:lvl5pPr>
            <a:lvl6pPr marL="1416863" indent="0">
              <a:buNone/>
              <a:defRPr sz="1240"/>
            </a:lvl6pPr>
            <a:lvl7pPr marL="1700235" indent="0">
              <a:buNone/>
              <a:defRPr sz="1240"/>
            </a:lvl7pPr>
            <a:lvl8pPr marL="1983608" indent="0">
              <a:buNone/>
              <a:defRPr sz="1240"/>
            </a:lvl8pPr>
            <a:lvl9pPr marL="2266980" indent="0">
              <a:buNone/>
              <a:defRPr sz="124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94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4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07620" y="569325"/>
            <a:ext cx="1629370" cy="9062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9509" y="569325"/>
            <a:ext cx="4793655" cy="9062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0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A8D2D9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rgbClr val="719EA0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A8D2D9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A8D2D9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0" y="10691999"/>
                </a:moveTo>
                <a:lnTo>
                  <a:pt x="7560005" y="10691999"/>
                </a:lnTo>
                <a:lnTo>
                  <a:pt x="7560005" y="0"/>
                </a:lnTo>
                <a:lnTo>
                  <a:pt x="0" y="0"/>
                </a:lnTo>
                <a:lnTo>
                  <a:pt x="0" y="10691999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09990" y="8856154"/>
            <a:ext cx="1430020" cy="1430020"/>
          </a:xfrm>
          <a:custGeom>
            <a:avLst/>
            <a:gdLst/>
            <a:ahLst/>
            <a:cxnLst/>
            <a:rect l="l" t="t" r="r" b="b"/>
            <a:pathLst>
              <a:path w="1430020" h="1430020">
                <a:moveTo>
                  <a:pt x="714902" y="1429950"/>
                </a:moveTo>
                <a:lnTo>
                  <a:pt x="665955" y="1428301"/>
                </a:lnTo>
                <a:lnTo>
                  <a:pt x="617894" y="1423423"/>
                </a:lnTo>
                <a:lnTo>
                  <a:pt x="570824" y="1415424"/>
                </a:lnTo>
                <a:lnTo>
                  <a:pt x="524852" y="1404410"/>
                </a:lnTo>
                <a:lnTo>
                  <a:pt x="480085" y="1390488"/>
                </a:lnTo>
                <a:lnTo>
                  <a:pt x="436630" y="1373763"/>
                </a:lnTo>
                <a:lnTo>
                  <a:pt x="394591" y="1354343"/>
                </a:lnTo>
                <a:lnTo>
                  <a:pt x="354077" y="1332334"/>
                </a:lnTo>
                <a:lnTo>
                  <a:pt x="315193" y="1307842"/>
                </a:lnTo>
                <a:lnTo>
                  <a:pt x="278046" y="1280974"/>
                </a:lnTo>
                <a:lnTo>
                  <a:pt x="242743" y="1251837"/>
                </a:lnTo>
                <a:lnTo>
                  <a:pt x="209390" y="1220537"/>
                </a:lnTo>
                <a:lnTo>
                  <a:pt x="178093" y="1187180"/>
                </a:lnTo>
                <a:lnTo>
                  <a:pt x="148958" y="1151873"/>
                </a:lnTo>
                <a:lnTo>
                  <a:pt x="122094" y="1114723"/>
                </a:lnTo>
                <a:lnTo>
                  <a:pt x="97605" y="1075836"/>
                </a:lnTo>
                <a:lnTo>
                  <a:pt x="75598" y="1035318"/>
                </a:lnTo>
                <a:lnTo>
                  <a:pt x="56180" y="993276"/>
                </a:lnTo>
                <a:lnTo>
                  <a:pt x="39457" y="949816"/>
                </a:lnTo>
                <a:lnTo>
                  <a:pt x="25537" y="905046"/>
                </a:lnTo>
                <a:lnTo>
                  <a:pt x="14524" y="859071"/>
                </a:lnTo>
                <a:lnTo>
                  <a:pt x="6526" y="811998"/>
                </a:lnTo>
                <a:lnTo>
                  <a:pt x="1649" y="763933"/>
                </a:lnTo>
                <a:lnTo>
                  <a:pt x="0" y="714983"/>
                </a:lnTo>
                <a:lnTo>
                  <a:pt x="1649" y="666031"/>
                </a:lnTo>
                <a:lnTo>
                  <a:pt x="6526" y="617965"/>
                </a:lnTo>
                <a:lnTo>
                  <a:pt x="14524" y="570889"/>
                </a:lnTo>
                <a:lnTo>
                  <a:pt x="25537" y="524913"/>
                </a:lnTo>
                <a:lnTo>
                  <a:pt x="39457" y="480141"/>
                </a:lnTo>
                <a:lnTo>
                  <a:pt x="56180" y="436680"/>
                </a:lnTo>
                <a:lnTo>
                  <a:pt x="75598" y="394637"/>
                </a:lnTo>
                <a:lnTo>
                  <a:pt x="97605" y="354118"/>
                </a:lnTo>
                <a:lnTo>
                  <a:pt x="122094" y="315229"/>
                </a:lnTo>
                <a:lnTo>
                  <a:pt x="148958" y="278078"/>
                </a:lnTo>
                <a:lnTo>
                  <a:pt x="178093" y="242771"/>
                </a:lnTo>
                <a:lnTo>
                  <a:pt x="209390" y="209414"/>
                </a:lnTo>
                <a:lnTo>
                  <a:pt x="242743" y="178113"/>
                </a:lnTo>
                <a:lnTo>
                  <a:pt x="278046" y="148976"/>
                </a:lnTo>
                <a:lnTo>
                  <a:pt x="315193" y="122108"/>
                </a:lnTo>
                <a:lnTo>
                  <a:pt x="354077" y="97616"/>
                </a:lnTo>
                <a:lnTo>
                  <a:pt x="394591" y="75607"/>
                </a:lnTo>
                <a:lnTo>
                  <a:pt x="436630" y="56187"/>
                </a:lnTo>
                <a:lnTo>
                  <a:pt x="480085" y="39462"/>
                </a:lnTo>
                <a:lnTo>
                  <a:pt x="524852" y="25539"/>
                </a:lnTo>
                <a:lnTo>
                  <a:pt x="570824" y="14525"/>
                </a:lnTo>
                <a:lnTo>
                  <a:pt x="617894" y="6526"/>
                </a:lnTo>
                <a:lnTo>
                  <a:pt x="665955" y="1649"/>
                </a:lnTo>
                <a:lnTo>
                  <a:pt x="714902" y="0"/>
                </a:lnTo>
                <a:lnTo>
                  <a:pt x="763848" y="1649"/>
                </a:lnTo>
                <a:lnTo>
                  <a:pt x="811909" y="6526"/>
                </a:lnTo>
                <a:lnTo>
                  <a:pt x="858979" y="14525"/>
                </a:lnTo>
                <a:lnTo>
                  <a:pt x="904951" y="25539"/>
                </a:lnTo>
                <a:lnTo>
                  <a:pt x="949718" y="39462"/>
                </a:lnTo>
                <a:lnTo>
                  <a:pt x="993173" y="56187"/>
                </a:lnTo>
                <a:lnTo>
                  <a:pt x="1035212" y="75607"/>
                </a:lnTo>
                <a:lnTo>
                  <a:pt x="1075726" y="97616"/>
                </a:lnTo>
                <a:lnTo>
                  <a:pt x="1114610" y="122108"/>
                </a:lnTo>
                <a:lnTo>
                  <a:pt x="1151757" y="148976"/>
                </a:lnTo>
                <a:lnTo>
                  <a:pt x="1187060" y="178113"/>
                </a:lnTo>
                <a:lnTo>
                  <a:pt x="1220413" y="209414"/>
                </a:lnTo>
                <a:lnTo>
                  <a:pt x="1251710" y="242771"/>
                </a:lnTo>
                <a:lnTo>
                  <a:pt x="1280845" y="278078"/>
                </a:lnTo>
                <a:lnTo>
                  <a:pt x="1307709" y="315229"/>
                </a:lnTo>
                <a:lnTo>
                  <a:pt x="1332198" y="354118"/>
                </a:lnTo>
                <a:lnTo>
                  <a:pt x="1354205" y="394637"/>
                </a:lnTo>
                <a:lnTo>
                  <a:pt x="1373623" y="436680"/>
                </a:lnTo>
                <a:lnTo>
                  <a:pt x="1390346" y="480141"/>
                </a:lnTo>
                <a:lnTo>
                  <a:pt x="1404266" y="524913"/>
                </a:lnTo>
                <a:lnTo>
                  <a:pt x="1415279" y="570889"/>
                </a:lnTo>
                <a:lnTo>
                  <a:pt x="1423277" y="617965"/>
                </a:lnTo>
                <a:lnTo>
                  <a:pt x="1428154" y="666031"/>
                </a:lnTo>
                <a:lnTo>
                  <a:pt x="1429804" y="714983"/>
                </a:lnTo>
                <a:lnTo>
                  <a:pt x="1428154" y="763933"/>
                </a:lnTo>
                <a:lnTo>
                  <a:pt x="1423277" y="811998"/>
                </a:lnTo>
                <a:lnTo>
                  <a:pt x="1415279" y="859071"/>
                </a:lnTo>
                <a:lnTo>
                  <a:pt x="1404266" y="905046"/>
                </a:lnTo>
                <a:lnTo>
                  <a:pt x="1390345" y="949816"/>
                </a:lnTo>
                <a:lnTo>
                  <a:pt x="1373622" y="993276"/>
                </a:lnTo>
                <a:lnTo>
                  <a:pt x="1354203" y="1035318"/>
                </a:lnTo>
                <a:lnTo>
                  <a:pt x="1332196" y="1075836"/>
                </a:lnTo>
                <a:lnTo>
                  <a:pt x="1307707" y="1114723"/>
                </a:lnTo>
                <a:lnTo>
                  <a:pt x="1280842" y="1151873"/>
                </a:lnTo>
                <a:lnTo>
                  <a:pt x="1251707" y="1187180"/>
                </a:lnTo>
                <a:lnTo>
                  <a:pt x="1220410" y="1220537"/>
                </a:lnTo>
                <a:lnTo>
                  <a:pt x="1187056" y="1251837"/>
                </a:lnTo>
                <a:lnTo>
                  <a:pt x="1151753" y="1280974"/>
                </a:lnTo>
                <a:lnTo>
                  <a:pt x="1114606" y="1307842"/>
                </a:lnTo>
                <a:lnTo>
                  <a:pt x="1075722" y="1332334"/>
                </a:lnTo>
                <a:lnTo>
                  <a:pt x="1035208" y="1354343"/>
                </a:lnTo>
                <a:lnTo>
                  <a:pt x="993170" y="1373763"/>
                </a:lnTo>
                <a:lnTo>
                  <a:pt x="949714" y="1390488"/>
                </a:lnTo>
                <a:lnTo>
                  <a:pt x="904948" y="1404410"/>
                </a:lnTo>
                <a:lnTo>
                  <a:pt x="858977" y="1415424"/>
                </a:lnTo>
                <a:lnTo>
                  <a:pt x="811908" y="1423423"/>
                </a:lnTo>
                <a:lnTo>
                  <a:pt x="763847" y="1428301"/>
                </a:lnTo>
                <a:lnTo>
                  <a:pt x="714902" y="1429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4563" y="1750055"/>
            <a:ext cx="5667375" cy="3722887"/>
          </a:xfrm>
        </p:spPr>
        <p:txBody>
          <a:bodyPr anchor="b"/>
          <a:lstStyle>
            <a:lvl1pPr algn="ctr">
              <a:defRPr sz="371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373" indent="0" algn="ctr">
              <a:buNone/>
              <a:defRPr sz="1240"/>
            </a:lvl2pPr>
            <a:lvl3pPr marL="566745" indent="0" algn="ctr">
              <a:buNone/>
              <a:defRPr sz="1116"/>
            </a:lvl3pPr>
            <a:lvl4pPr marL="850118" indent="0" algn="ctr">
              <a:buNone/>
              <a:defRPr sz="992"/>
            </a:lvl4pPr>
            <a:lvl5pPr marL="1133490" indent="0" algn="ctr">
              <a:buNone/>
              <a:defRPr sz="992"/>
            </a:lvl5pPr>
            <a:lvl6pPr marL="1416863" indent="0" algn="ctr">
              <a:buNone/>
              <a:defRPr sz="992"/>
            </a:lvl6pPr>
            <a:lvl7pPr marL="1700235" indent="0" algn="ctr">
              <a:buNone/>
              <a:defRPr sz="992"/>
            </a:lvl7pPr>
            <a:lvl8pPr marL="1983608" indent="0" algn="ctr">
              <a:buNone/>
              <a:defRPr sz="992"/>
            </a:lvl8pPr>
            <a:lvl9pPr marL="2266980" indent="0" algn="ctr">
              <a:buNone/>
              <a:defRPr sz="992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7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6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574" y="2665925"/>
            <a:ext cx="6517481" cy="4448157"/>
          </a:xfrm>
        </p:spPr>
        <p:txBody>
          <a:bodyPr anchor="b"/>
          <a:lstStyle>
            <a:lvl1pPr>
              <a:defRPr sz="371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5574" y="7156164"/>
            <a:ext cx="6517481" cy="2339180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37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6745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11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349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686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0235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360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698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4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7219" y="717108"/>
            <a:ext cx="4776470" cy="954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A8D2D9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6900" y="3307093"/>
            <a:ext cx="6769049" cy="2470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1" i="0">
                <a:solidFill>
                  <a:srgbClr val="719EA0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10" y="569326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9509" y="9911198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ADA84-39B2-9441-AEB3-9B889A4DF7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03091" y="9911198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36778" y="9911198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14CEE-4825-814F-9AC8-74515F2A7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6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566745" rtl="0" eaLnBrk="1" latinLnBrk="0" hangingPunct="1">
        <a:lnSpc>
          <a:spcPct val="90000"/>
        </a:lnSpc>
        <a:spcBef>
          <a:spcPct val="0"/>
        </a:spcBef>
        <a:buNone/>
        <a:defRPr sz="27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686" indent="-141686" algn="l" defTabSz="566745" rtl="0" eaLnBrk="1" latinLnBrk="0" hangingPunct="1">
        <a:lnSpc>
          <a:spcPct val="90000"/>
        </a:lnSpc>
        <a:spcBef>
          <a:spcPts val="620"/>
        </a:spcBef>
        <a:buFont typeface="Arial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5059" indent="-141686" algn="l" defTabSz="56674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431" indent="-141686" algn="l" defTabSz="56674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804" indent="-141686" algn="l" defTabSz="56674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177" indent="-141686" algn="l" defTabSz="56674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549" indent="-141686" algn="l" defTabSz="56674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922" indent="-141686" algn="l" defTabSz="56674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94" indent="-141686" algn="l" defTabSz="56674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67" indent="-141686" algn="l" defTabSz="566745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7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4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1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9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6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3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60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8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617" y="9170886"/>
            <a:ext cx="5309883" cy="80645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200" b="1" dirty="0">
                <a:latin typeface="Liberation Sans"/>
                <a:cs typeface="Liberation Sans"/>
              </a:rPr>
              <a:t>ПРОГРАММА</a:t>
            </a:r>
            <a:r>
              <a:rPr sz="2200" b="1" spc="-70" dirty="0">
                <a:latin typeface="Liberation Sans"/>
                <a:cs typeface="Liberation Sans"/>
              </a:rPr>
              <a:t> </a:t>
            </a:r>
            <a:r>
              <a:rPr sz="2200" b="1" dirty="0">
                <a:latin typeface="Liberation Sans"/>
                <a:cs typeface="Liberation Sans"/>
              </a:rPr>
              <a:t>КУРСА</a:t>
            </a:r>
            <a:endParaRPr sz="2200" dirty="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50" spc="-495" dirty="0">
                <a:latin typeface="Arial"/>
                <a:cs typeface="Arial"/>
              </a:rPr>
              <a:t>1 </a:t>
            </a:r>
            <a:r>
              <a:rPr lang="ru-RU" sz="1850" spc="-495" dirty="0" smtClean="0">
                <a:latin typeface="Arial"/>
                <a:cs typeface="Arial"/>
              </a:rPr>
              <a:t>  </a:t>
            </a:r>
            <a:r>
              <a:rPr sz="1850" spc="10" dirty="0" err="1" smtClean="0">
                <a:latin typeface="Liberation Sans"/>
                <a:cs typeface="Liberation Sans"/>
              </a:rPr>
              <a:t>октября</a:t>
            </a:r>
            <a:r>
              <a:rPr sz="1850" spc="10" dirty="0" smtClean="0">
                <a:latin typeface="Liberation Sans"/>
                <a:cs typeface="Liberation Sans"/>
              </a:rPr>
              <a:t> </a:t>
            </a:r>
            <a:r>
              <a:rPr sz="1850" spc="-100" dirty="0">
                <a:latin typeface="Arial"/>
                <a:cs typeface="Arial"/>
              </a:rPr>
              <a:t>2018 </a:t>
            </a:r>
            <a:r>
              <a:rPr sz="1850" spc="5" dirty="0">
                <a:latin typeface="Liberation Sans"/>
                <a:cs typeface="Liberation Sans"/>
              </a:rPr>
              <a:t>года </a:t>
            </a:r>
            <a:r>
              <a:rPr sz="1850" spc="150" dirty="0">
                <a:latin typeface="Arial"/>
                <a:cs typeface="Arial"/>
              </a:rPr>
              <a:t>- </a:t>
            </a:r>
            <a:r>
              <a:rPr sz="1850" spc="-495" dirty="0">
                <a:latin typeface="Arial"/>
                <a:cs typeface="Arial"/>
              </a:rPr>
              <a:t>1 </a:t>
            </a:r>
            <a:r>
              <a:rPr sz="1850" spc="10" dirty="0">
                <a:latin typeface="Liberation Sans"/>
                <a:cs typeface="Liberation Sans"/>
              </a:rPr>
              <a:t>декабря </a:t>
            </a:r>
            <a:r>
              <a:rPr sz="1850" spc="-100" dirty="0">
                <a:latin typeface="Arial"/>
                <a:cs typeface="Arial"/>
              </a:rPr>
              <a:t>2018</a:t>
            </a:r>
            <a:r>
              <a:rPr sz="1850" spc="-175" dirty="0">
                <a:latin typeface="Arial"/>
                <a:cs typeface="Arial"/>
              </a:rPr>
              <a:t> </a:t>
            </a:r>
            <a:r>
              <a:rPr sz="1850" spc="5" dirty="0">
                <a:latin typeface="Liberation Sans"/>
                <a:cs typeface="Liberation Sans"/>
              </a:rPr>
              <a:t>года</a:t>
            </a:r>
            <a:endParaRPr sz="1850" dirty="0">
              <a:latin typeface="Liberation Sans"/>
              <a:cs typeface="Liberatio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8726" y="9215434"/>
            <a:ext cx="702310" cy="702310"/>
          </a:xfrm>
          <a:custGeom>
            <a:avLst/>
            <a:gdLst/>
            <a:ahLst/>
            <a:cxnLst/>
            <a:rect l="l" t="t" r="r" b="b"/>
            <a:pathLst>
              <a:path w="702310" h="702309">
                <a:moveTo>
                  <a:pt x="129291" y="461756"/>
                </a:moveTo>
                <a:lnTo>
                  <a:pt x="114948" y="458841"/>
                </a:lnTo>
                <a:lnTo>
                  <a:pt x="103202" y="450904"/>
                </a:lnTo>
                <a:lnTo>
                  <a:pt x="95266" y="439158"/>
                </a:lnTo>
                <a:lnTo>
                  <a:pt x="92351" y="424815"/>
                </a:lnTo>
                <a:lnTo>
                  <a:pt x="95266" y="410472"/>
                </a:lnTo>
                <a:lnTo>
                  <a:pt x="103202" y="398726"/>
                </a:lnTo>
                <a:lnTo>
                  <a:pt x="114948" y="390789"/>
                </a:lnTo>
                <a:lnTo>
                  <a:pt x="129291" y="387875"/>
                </a:lnTo>
                <a:lnTo>
                  <a:pt x="143635" y="390789"/>
                </a:lnTo>
                <a:lnTo>
                  <a:pt x="155380" y="398726"/>
                </a:lnTo>
                <a:lnTo>
                  <a:pt x="163317" y="410472"/>
                </a:lnTo>
                <a:lnTo>
                  <a:pt x="166232" y="424815"/>
                </a:lnTo>
                <a:lnTo>
                  <a:pt x="163317" y="439158"/>
                </a:lnTo>
                <a:lnTo>
                  <a:pt x="155380" y="450904"/>
                </a:lnTo>
                <a:lnTo>
                  <a:pt x="143635" y="458841"/>
                </a:lnTo>
                <a:lnTo>
                  <a:pt x="129291" y="461756"/>
                </a:lnTo>
                <a:close/>
              </a:path>
              <a:path w="702310" h="702309">
                <a:moveTo>
                  <a:pt x="129291" y="609518"/>
                </a:moveTo>
                <a:lnTo>
                  <a:pt x="114948" y="606603"/>
                </a:lnTo>
                <a:lnTo>
                  <a:pt x="103202" y="598666"/>
                </a:lnTo>
                <a:lnTo>
                  <a:pt x="95266" y="586920"/>
                </a:lnTo>
                <a:lnTo>
                  <a:pt x="92351" y="572577"/>
                </a:lnTo>
                <a:lnTo>
                  <a:pt x="95266" y="558234"/>
                </a:lnTo>
                <a:lnTo>
                  <a:pt x="103202" y="546488"/>
                </a:lnTo>
                <a:lnTo>
                  <a:pt x="114948" y="538551"/>
                </a:lnTo>
                <a:lnTo>
                  <a:pt x="129291" y="535637"/>
                </a:lnTo>
                <a:lnTo>
                  <a:pt x="143635" y="538551"/>
                </a:lnTo>
                <a:lnTo>
                  <a:pt x="155380" y="546488"/>
                </a:lnTo>
                <a:lnTo>
                  <a:pt x="163317" y="558234"/>
                </a:lnTo>
                <a:lnTo>
                  <a:pt x="166232" y="572577"/>
                </a:lnTo>
                <a:lnTo>
                  <a:pt x="163317" y="586920"/>
                </a:lnTo>
                <a:lnTo>
                  <a:pt x="155380" y="598666"/>
                </a:lnTo>
                <a:lnTo>
                  <a:pt x="143635" y="606603"/>
                </a:lnTo>
                <a:lnTo>
                  <a:pt x="129291" y="609518"/>
                </a:lnTo>
                <a:close/>
              </a:path>
              <a:path w="702310" h="702309">
                <a:moveTo>
                  <a:pt x="129291" y="313994"/>
                </a:moveTo>
                <a:lnTo>
                  <a:pt x="114948" y="311079"/>
                </a:lnTo>
                <a:lnTo>
                  <a:pt x="103202" y="303142"/>
                </a:lnTo>
                <a:lnTo>
                  <a:pt x="95266" y="291396"/>
                </a:lnTo>
                <a:lnTo>
                  <a:pt x="92351" y="277053"/>
                </a:lnTo>
                <a:lnTo>
                  <a:pt x="95266" y="262710"/>
                </a:lnTo>
                <a:lnTo>
                  <a:pt x="103202" y="250964"/>
                </a:lnTo>
                <a:lnTo>
                  <a:pt x="114948" y="243028"/>
                </a:lnTo>
                <a:lnTo>
                  <a:pt x="129291" y="240113"/>
                </a:lnTo>
                <a:lnTo>
                  <a:pt x="143635" y="243028"/>
                </a:lnTo>
                <a:lnTo>
                  <a:pt x="155380" y="250964"/>
                </a:lnTo>
                <a:lnTo>
                  <a:pt x="163317" y="262710"/>
                </a:lnTo>
                <a:lnTo>
                  <a:pt x="166232" y="277053"/>
                </a:lnTo>
                <a:lnTo>
                  <a:pt x="163317" y="291396"/>
                </a:lnTo>
                <a:lnTo>
                  <a:pt x="155380" y="303142"/>
                </a:lnTo>
                <a:lnTo>
                  <a:pt x="143635" y="311079"/>
                </a:lnTo>
                <a:lnTo>
                  <a:pt x="129291" y="313994"/>
                </a:lnTo>
                <a:close/>
              </a:path>
              <a:path w="702310" h="702309">
                <a:moveTo>
                  <a:pt x="18470" y="295523"/>
                </a:moveTo>
                <a:lnTo>
                  <a:pt x="11298" y="294066"/>
                </a:lnTo>
                <a:lnTo>
                  <a:pt x="5425" y="290098"/>
                </a:lnTo>
                <a:lnTo>
                  <a:pt x="1457" y="284225"/>
                </a:lnTo>
                <a:lnTo>
                  <a:pt x="0" y="277053"/>
                </a:lnTo>
                <a:lnTo>
                  <a:pt x="1457" y="269882"/>
                </a:lnTo>
                <a:lnTo>
                  <a:pt x="5425" y="264009"/>
                </a:lnTo>
                <a:lnTo>
                  <a:pt x="11298" y="260040"/>
                </a:lnTo>
                <a:lnTo>
                  <a:pt x="18470" y="258583"/>
                </a:lnTo>
                <a:lnTo>
                  <a:pt x="25641" y="260040"/>
                </a:lnTo>
                <a:lnTo>
                  <a:pt x="31514" y="264009"/>
                </a:lnTo>
                <a:lnTo>
                  <a:pt x="35483" y="269882"/>
                </a:lnTo>
                <a:lnTo>
                  <a:pt x="36940" y="277053"/>
                </a:lnTo>
                <a:lnTo>
                  <a:pt x="35483" y="284225"/>
                </a:lnTo>
                <a:lnTo>
                  <a:pt x="31514" y="290098"/>
                </a:lnTo>
                <a:lnTo>
                  <a:pt x="25641" y="294066"/>
                </a:lnTo>
                <a:lnTo>
                  <a:pt x="18470" y="295523"/>
                </a:lnTo>
                <a:close/>
              </a:path>
              <a:path w="702310" h="702309">
                <a:moveTo>
                  <a:pt x="129291" y="166232"/>
                </a:moveTo>
                <a:lnTo>
                  <a:pt x="114948" y="163317"/>
                </a:lnTo>
                <a:lnTo>
                  <a:pt x="103202" y="155380"/>
                </a:lnTo>
                <a:lnTo>
                  <a:pt x="95266" y="143635"/>
                </a:lnTo>
                <a:lnTo>
                  <a:pt x="92351" y="129291"/>
                </a:lnTo>
                <a:lnTo>
                  <a:pt x="95266" y="114948"/>
                </a:lnTo>
                <a:lnTo>
                  <a:pt x="103202" y="103202"/>
                </a:lnTo>
                <a:lnTo>
                  <a:pt x="114948" y="95266"/>
                </a:lnTo>
                <a:lnTo>
                  <a:pt x="129291" y="92351"/>
                </a:lnTo>
                <a:lnTo>
                  <a:pt x="143635" y="95266"/>
                </a:lnTo>
                <a:lnTo>
                  <a:pt x="155380" y="103202"/>
                </a:lnTo>
                <a:lnTo>
                  <a:pt x="163317" y="114948"/>
                </a:lnTo>
                <a:lnTo>
                  <a:pt x="166232" y="129291"/>
                </a:lnTo>
                <a:lnTo>
                  <a:pt x="163317" y="143635"/>
                </a:lnTo>
                <a:lnTo>
                  <a:pt x="155380" y="155380"/>
                </a:lnTo>
                <a:lnTo>
                  <a:pt x="143635" y="163317"/>
                </a:lnTo>
                <a:lnTo>
                  <a:pt x="129291" y="166232"/>
                </a:lnTo>
                <a:close/>
              </a:path>
              <a:path w="702310" h="702309">
                <a:moveTo>
                  <a:pt x="683399" y="295523"/>
                </a:moveTo>
                <a:lnTo>
                  <a:pt x="676227" y="294066"/>
                </a:lnTo>
                <a:lnTo>
                  <a:pt x="670354" y="290098"/>
                </a:lnTo>
                <a:lnTo>
                  <a:pt x="666386" y="284225"/>
                </a:lnTo>
                <a:lnTo>
                  <a:pt x="664928" y="277053"/>
                </a:lnTo>
                <a:lnTo>
                  <a:pt x="666386" y="269882"/>
                </a:lnTo>
                <a:lnTo>
                  <a:pt x="670354" y="264009"/>
                </a:lnTo>
                <a:lnTo>
                  <a:pt x="676227" y="260040"/>
                </a:lnTo>
                <a:lnTo>
                  <a:pt x="683399" y="258583"/>
                </a:lnTo>
                <a:lnTo>
                  <a:pt x="690570" y="260040"/>
                </a:lnTo>
                <a:lnTo>
                  <a:pt x="696443" y="264009"/>
                </a:lnTo>
                <a:lnTo>
                  <a:pt x="700411" y="269882"/>
                </a:lnTo>
                <a:lnTo>
                  <a:pt x="701869" y="277053"/>
                </a:lnTo>
                <a:lnTo>
                  <a:pt x="700411" y="284225"/>
                </a:lnTo>
                <a:lnTo>
                  <a:pt x="696443" y="290098"/>
                </a:lnTo>
                <a:lnTo>
                  <a:pt x="690570" y="294066"/>
                </a:lnTo>
                <a:lnTo>
                  <a:pt x="683399" y="295523"/>
                </a:lnTo>
                <a:close/>
              </a:path>
              <a:path w="702310" h="702309">
                <a:moveTo>
                  <a:pt x="424815" y="166232"/>
                </a:moveTo>
                <a:lnTo>
                  <a:pt x="410472" y="163317"/>
                </a:lnTo>
                <a:lnTo>
                  <a:pt x="398726" y="155380"/>
                </a:lnTo>
                <a:lnTo>
                  <a:pt x="390789" y="143635"/>
                </a:lnTo>
                <a:lnTo>
                  <a:pt x="387875" y="129291"/>
                </a:lnTo>
                <a:lnTo>
                  <a:pt x="390789" y="114948"/>
                </a:lnTo>
                <a:lnTo>
                  <a:pt x="398726" y="103202"/>
                </a:lnTo>
                <a:lnTo>
                  <a:pt x="410472" y="95266"/>
                </a:lnTo>
                <a:lnTo>
                  <a:pt x="424815" y="92351"/>
                </a:lnTo>
                <a:lnTo>
                  <a:pt x="439158" y="95266"/>
                </a:lnTo>
                <a:lnTo>
                  <a:pt x="450904" y="103202"/>
                </a:lnTo>
                <a:lnTo>
                  <a:pt x="458841" y="114948"/>
                </a:lnTo>
                <a:lnTo>
                  <a:pt x="461756" y="129291"/>
                </a:lnTo>
                <a:lnTo>
                  <a:pt x="458841" y="143635"/>
                </a:lnTo>
                <a:lnTo>
                  <a:pt x="450904" y="155380"/>
                </a:lnTo>
                <a:lnTo>
                  <a:pt x="439158" y="163317"/>
                </a:lnTo>
                <a:lnTo>
                  <a:pt x="424815" y="166232"/>
                </a:lnTo>
                <a:close/>
              </a:path>
              <a:path w="702310" h="702309">
                <a:moveTo>
                  <a:pt x="424815" y="36940"/>
                </a:moveTo>
                <a:lnTo>
                  <a:pt x="417643" y="35483"/>
                </a:lnTo>
                <a:lnTo>
                  <a:pt x="411771" y="31514"/>
                </a:lnTo>
                <a:lnTo>
                  <a:pt x="407802" y="25641"/>
                </a:lnTo>
                <a:lnTo>
                  <a:pt x="406345" y="18470"/>
                </a:lnTo>
                <a:lnTo>
                  <a:pt x="407802" y="11298"/>
                </a:lnTo>
                <a:lnTo>
                  <a:pt x="411771" y="5425"/>
                </a:lnTo>
                <a:lnTo>
                  <a:pt x="417643" y="1457"/>
                </a:lnTo>
                <a:lnTo>
                  <a:pt x="424815" y="0"/>
                </a:lnTo>
                <a:lnTo>
                  <a:pt x="431987" y="1457"/>
                </a:lnTo>
                <a:lnTo>
                  <a:pt x="437860" y="5425"/>
                </a:lnTo>
                <a:lnTo>
                  <a:pt x="441828" y="11298"/>
                </a:lnTo>
                <a:lnTo>
                  <a:pt x="443285" y="18470"/>
                </a:lnTo>
                <a:lnTo>
                  <a:pt x="441828" y="25641"/>
                </a:lnTo>
                <a:lnTo>
                  <a:pt x="437860" y="31514"/>
                </a:lnTo>
                <a:lnTo>
                  <a:pt x="431987" y="35483"/>
                </a:lnTo>
                <a:lnTo>
                  <a:pt x="424815" y="36940"/>
                </a:lnTo>
                <a:close/>
              </a:path>
              <a:path w="702310" h="702309">
                <a:moveTo>
                  <a:pt x="18470" y="443285"/>
                </a:moveTo>
                <a:lnTo>
                  <a:pt x="11298" y="441828"/>
                </a:lnTo>
                <a:lnTo>
                  <a:pt x="5425" y="437860"/>
                </a:lnTo>
                <a:lnTo>
                  <a:pt x="1457" y="431987"/>
                </a:lnTo>
                <a:lnTo>
                  <a:pt x="0" y="424815"/>
                </a:lnTo>
                <a:lnTo>
                  <a:pt x="1457" y="417643"/>
                </a:lnTo>
                <a:lnTo>
                  <a:pt x="5425" y="411771"/>
                </a:lnTo>
                <a:lnTo>
                  <a:pt x="11298" y="407802"/>
                </a:lnTo>
                <a:lnTo>
                  <a:pt x="18470" y="406345"/>
                </a:lnTo>
                <a:lnTo>
                  <a:pt x="25641" y="407802"/>
                </a:lnTo>
                <a:lnTo>
                  <a:pt x="31514" y="411771"/>
                </a:lnTo>
                <a:lnTo>
                  <a:pt x="35483" y="417643"/>
                </a:lnTo>
                <a:lnTo>
                  <a:pt x="36940" y="424815"/>
                </a:lnTo>
                <a:lnTo>
                  <a:pt x="35483" y="431987"/>
                </a:lnTo>
                <a:lnTo>
                  <a:pt x="31514" y="437860"/>
                </a:lnTo>
                <a:lnTo>
                  <a:pt x="25641" y="441828"/>
                </a:lnTo>
                <a:lnTo>
                  <a:pt x="18470" y="443285"/>
                </a:lnTo>
                <a:close/>
              </a:path>
              <a:path w="702310" h="702309">
                <a:moveTo>
                  <a:pt x="277053" y="701869"/>
                </a:moveTo>
                <a:lnTo>
                  <a:pt x="269882" y="700411"/>
                </a:lnTo>
                <a:lnTo>
                  <a:pt x="264009" y="696443"/>
                </a:lnTo>
                <a:lnTo>
                  <a:pt x="260040" y="690570"/>
                </a:lnTo>
                <a:lnTo>
                  <a:pt x="258583" y="683399"/>
                </a:lnTo>
                <a:lnTo>
                  <a:pt x="260040" y="676227"/>
                </a:lnTo>
                <a:lnTo>
                  <a:pt x="264009" y="670354"/>
                </a:lnTo>
                <a:lnTo>
                  <a:pt x="269882" y="666386"/>
                </a:lnTo>
                <a:lnTo>
                  <a:pt x="277053" y="664928"/>
                </a:lnTo>
                <a:lnTo>
                  <a:pt x="284225" y="666386"/>
                </a:lnTo>
                <a:lnTo>
                  <a:pt x="290098" y="670354"/>
                </a:lnTo>
                <a:lnTo>
                  <a:pt x="294066" y="676227"/>
                </a:lnTo>
                <a:lnTo>
                  <a:pt x="295523" y="683399"/>
                </a:lnTo>
                <a:lnTo>
                  <a:pt x="294066" y="690570"/>
                </a:lnTo>
                <a:lnTo>
                  <a:pt x="290098" y="696443"/>
                </a:lnTo>
                <a:lnTo>
                  <a:pt x="284225" y="700411"/>
                </a:lnTo>
                <a:lnTo>
                  <a:pt x="277053" y="701869"/>
                </a:lnTo>
                <a:close/>
              </a:path>
              <a:path w="702310" h="702309">
                <a:moveTo>
                  <a:pt x="277053" y="36940"/>
                </a:moveTo>
                <a:lnTo>
                  <a:pt x="269882" y="35483"/>
                </a:lnTo>
                <a:lnTo>
                  <a:pt x="264009" y="31514"/>
                </a:lnTo>
                <a:lnTo>
                  <a:pt x="260040" y="25641"/>
                </a:lnTo>
                <a:lnTo>
                  <a:pt x="258583" y="18470"/>
                </a:lnTo>
                <a:lnTo>
                  <a:pt x="260040" y="11298"/>
                </a:lnTo>
                <a:lnTo>
                  <a:pt x="264009" y="5425"/>
                </a:lnTo>
                <a:lnTo>
                  <a:pt x="269882" y="1457"/>
                </a:lnTo>
                <a:lnTo>
                  <a:pt x="277053" y="0"/>
                </a:lnTo>
                <a:lnTo>
                  <a:pt x="284225" y="1457"/>
                </a:lnTo>
                <a:lnTo>
                  <a:pt x="290098" y="5425"/>
                </a:lnTo>
                <a:lnTo>
                  <a:pt x="294066" y="11298"/>
                </a:lnTo>
                <a:lnTo>
                  <a:pt x="295523" y="18470"/>
                </a:lnTo>
                <a:lnTo>
                  <a:pt x="294066" y="25641"/>
                </a:lnTo>
                <a:lnTo>
                  <a:pt x="290098" y="31514"/>
                </a:lnTo>
                <a:lnTo>
                  <a:pt x="284225" y="35483"/>
                </a:lnTo>
                <a:lnTo>
                  <a:pt x="277053" y="36940"/>
                </a:lnTo>
                <a:close/>
              </a:path>
              <a:path w="702310" h="702309">
                <a:moveTo>
                  <a:pt x="277053" y="166232"/>
                </a:moveTo>
                <a:lnTo>
                  <a:pt x="262710" y="163317"/>
                </a:lnTo>
                <a:lnTo>
                  <a:pt x="250964" y="155380"/>
                </a:lnTo>
                <a:lnTo>
                  <a:pt x="243028" y="143635"/>
                </a:lnTo>
                <a:lnTo>
                  <a:pt x="240113" y="129291"/>
                </a:lnTo>
                <a:lnTo>
                  <a:pt x="243028" y="114948"/>
                </a:lnTo>
                <a:lnTo>
                  <a:pt x="250964" y="103202"/>
                </a:lnTo>
                <a:lnTo>
                  <a:pt x="262710" y="95266"/>
                </a:lnTo>
                <a:lnTo>
                  <a:pt x="277053" y="92351"/>
                </a:lnTo>
                <a:lnTo>
                  <a:pt x="291396" y="95266"/>
                </a:lnTo>
                <a:lnTo>
                  <a:pt x="303142" y="103202"/>
                </a:lnTo>
                <a:lnTo>
                  <a:pt x="311079" y="114948"/>
                </a:lnTo>
                <a:lnTo>
                  <a:pt x="313994" y="129291"/>
                </a:lnTo>
                <a:lnTo>
                  <a:pt x="311079" y="143635"/>
                </a:lnTo>
                <a:lnTo>
                  <a:pt x="303142" y="155380"/>
                </a:lnTo>
                <a:lnTo>
                  <a:pt x="291396" y="163317"/>
                </a:lnTo>
                <a:lnTo>
                  <a:pt x="277053" y="166232"/>
                </a:lnTo>
                <a:close/>
              </a:path>
              <a:path w="702310" h="702309">
                <a:moveTo>
                  <a:pt x="277053" y="480226"/>
                </a:moveTo>
                <a:lnTo>
                  <a:pt x="255460" y="475880"/>
                </a:lnTo>
                <a:lnTo>
                  <a:pt x="237850" y="464018"/>
                </a:lnTo>
                <a:lnTo>
                  <a:pt x="225989" y="446408"/>
                </a:lnTo>
                <a:lnTo>
                  <a:pt x="221642" y="424815"/>
                </a:lnTo>
                <a:lnTo>
                  <a:pt x="225989" y="403222"/>
                </a:lnTo>
                <a:lnTo>
                  <a:pt x="237850" y="385612"/>
                </a:lnTo>
                <a:lnTo>
                  <a:pt x="255460" y="373751"/>
                </a:lnTo>
                <a:lnTo>
                  <a:pt x="277053" y="369404"/>
                </a:lnTo>
                <a:lnTo>
                  <a:pt x="298646" y="373751"/>
                </a:lnTo>
                <a:lnTo>
                  <a:pt x="316256" y="385612"/>
                </a:lnTo>
                <a:lnTo>
                  <a:pt x="328118" y="403222"/>
                </a:lnTo>
                <a:lnTo>
                  <a:pt x="332464" y="424815"/>
                </a:lnTo>
                <a:lnTo>
                  <a:pt x="328118" y="446408"/>
                </a:lnTo>
                <a:lnTo>
                  <a:pt x="316256" y="464018"/>
                </a:lnTo>
                <a:lnTo>
                  <a:pt x="298646" y="475880"/>
                </a:lnTo>
                <a:lnTo>
                  <a:pt x="277053" y="480226"/>
                </a:lnTo>
                <a:close/>
              </a:path>
              <a:path w="702310" h="702309">
                <a:moveTo>
                  <a:pt x="572577" y="461756"/>
                </a:moveTo>
                <a:lnTo>
                  <a:pt x="558234" y="458841"/>
                </a:lnTo>
                <a:lnTo>
                  <a:pt x="546488" y="450904"/>
                </a:lnTo>
                <a:lnTo>
                  <a:pt x="538551" y="439158"/>
                </a:lnTo>
                <a:lnTo>
                  <a:pt x="535637" y="424815"/>
                </a:lnTo>
                <a:lnTo>
                  <a:pt x="538551" y="410472"/>
                </a:lnTo>
                <a:lnTo>
                  <a:pt x="546488" y="398726"/>
                </a:lnTo>
                <a:lnTo>
                  <a:pt x="558234" y="390789"/>
                </a:lnTo>
                <a:lnTo>
                  <a:pt x="572577" y="387875"/>
                </a:lnTo>
                <a:lnTo>
                  <a:pt x="586920" y="390789"/>
                </a:lnTo>
                <a:lnTo>
                  <a:pt x="598666" y="398726"/>
                </a:lnTo>
                <a:lnTo>
                  <a:pt x="606603" y="410472"/>
                </a:lnTo>
                <a:lnTo>
                  <a:pt x="609518" y="424815"/>
                </a:lnTo>
                <a:lnTo>
                  <a:pt x="606603" y="439158"/>
                </a:lnTo>
                <a:lnTo>
                  <a:pt x="598666" y="450904"/>
                </a:lnTo>
                <a:lnTo>
                  <a:pt x="586920" y="458841"/>
                </a:lnTo>
                <a:lnTo>
                  <a:pt x="572577" y="461756"/>
                </a:lnTo>
                <a:close/>
              </a:path>
              <a:path w="702310" h="702309">
                <a:moveTo>
                  <a:pt x="572577" y="609518"/>
                </a:moveTo>
                <a:lnTo>
                  <a:pt x="558234" y="606603"/>
                </a:lnTo>
                <a:lnTo>
                  <a:pt x="546488" y="598666"/>
                </a:lnTo>
                <a:lnTo>
                  <a:pt x="538551" y="586920"/>
                </a:lnTo>
                <a:lnTo>
                  <a:pt x="535637" y="572577"/>
                </a:lnTo>
                <a:lnTo>
                  <a:pt x="538551" y="558234"/>
                </a:lnTo>
                <a:lnTo>
                  <a:pt x="546488" y="546488"/>
                </a:lnTo>
                <a:lnTo>
                  <a:pt x="558234" y="538551"/>
                </a:lnTo>
                <a:lnTo>
                  <a:pt x="572577" y="535637"/>
                </a:lnTo>
                <a:lnTo>
                  <a:pt x="586920" y="538551"/>
                </a:lnTo>
                <a:lnTo>
                  <a:pt x="598666" y="546488"/>
                </a:lnTo>
                <a:lnTo>
                  <a:pt x="606603" y="558234"/>
                </a:lnTo>
                <a:lnTo>
                  <a:pt x="609518" y="572577"/>
                </a:lnTo>
                <a:lnTo>
                  <a:pt x="606603" y="586920"/>
                </a:lnTo>
                <a:lnTo>
                  <a:pt x="598666" y="598666"/>
                </a:lnTo>
                <a:lnTo>
                  <a:pt x="586920" y="606603"/>
                </a:lnTo>
                <a:lnTo>
                  <a:pt x="572577" y="609518"/>
                </a:lnTo>
                <a:close/>
              </a:path>
              <a:path w="702310" h="702309">
                <a:moveTo>
                  <a:pt x="572577" y="313994"/>
                </a:moveTo>
                <a:lnTo>
                  <a:pt x="558234" y="311079"/>
                </a:lnTo>
                <a:lnTo>
                  <a:pt x="546488" y="303142"/>
                </a:lnTo>
                <a:lnTo>
                  <a:pt x="538551" y="291396"/>
                </a:lnTo>
                <a:lnTo>
                  <a:pt x="535637" y="277053"/>
                </a:lnTo>
                <a:lnTo>
                  <a:pt x="538551" y="262710"/>
                </a:lnTo>
                <a:lnTo>
                  <a:pt x="546488" y="250964"/>
                </a:lnTo>
                <a:lnTo>
                  <a:pt x="558234" y="243028"/>
                </a:lnTo>
                <a:lnTo>
                  <a:pt x="572577" y="240113"/>
                </a:lnTo>
                <a:lnTo>
                  <a:pt x="586920" y="243028"/>
                </a:lnTo>
                <a:lnTo>
                  <a:pt x="598666" y="250964"/>
                </a:lnTo>
                <a:lnTo>
                  <a:pt x="606603" y="262710"/>
                </a:lnTo>
                <a:lnTo>
                  <a:pt x="609518" y="277053"/>
                </a:lnTo>
                <a:lnTo>
                  <a:pt x="606603" y="291396"/>
                </a:lnTo>
                <a:lnTo>
                  <a:pt x="598666" y="303142"/>
                </a:lnTo>
                <a:lnTo>
                  <a:pt x="586920" y="311079"/>
                </a:lnTo>
                <a:lnTo>
                  <a:pt x="572577" y="313994"/>
                </a:lnTo>
                <a:close/>
              </a:path>
              <a:path w="702310" h="702309">
                <a:moveTo>
                  <a:pt x="572577" y="166232"/>
                </a:moveTo>
                <a:lnTo>
                  <a:pt x="558234" y="163317"/>
                </a:lnTo>
                <a:lnTo>
                  <a:pt x="546488" y="155380"/>
                </a:lnTo>
                <a:lnTo>
                  <a:pt x="538551" y="143635"/>
                </a:lnTo>
                <a:lnTo>
                  <a:pt x="535637" y="129291"/>
                </a:lnTo>
                <a:lnTo>
                  <a:pt x="538551" y="114948"/>
                </a:lnTo>
                <a:lnTo>
                  <a:pt x="546488" y="103202"/>
                </a:lnTo>
                <a:lnTo>
                  <a:pt x="558234" y="95266"/>
                </a:lnTo>
                <a:lnTo>
                  <a:pt x="572577" y="92351"/>
                </a:lnTo>
                <a:lnTo>
                  <a:pt x="586920" y="95266"/>
                </a:lnTo>
                <a:lnTo>
                  <a:pt x="598666" y="103202"/>
                </a:lnTo>
                <a:lnTo>
                  <a:pt x="606603" y="114948"/>
                </a:lnTo>
                <a:lnTo>
                  <a:pt x="609518" y="129291"/>
                </a:lnTo>
                <a:lnTo>
                  <a:pt x="606603" y="143635"/>
                </a:lnTo>
                <a:lnTo>
                  <a:pt x="598666" y="155380"/>
                </a:lnTo>
                <a:lnTo>
                  <a:pt x="586920" y="163317"/>
                </a:lnTo>
                <a:lnTo>
                  <a:pt x="572577" y="166232"/>
                </a:lnTo>
                <a:close/>
              </a:path>
              <a:path w="702310" h="702309">
                <a:moveTo>
                  <a:pt x="683399" y="443285"/>
                </a:moveTo>
                <a:lnTo>
                  <a:pt x="676227" y="441828"/>
                </a:lnTo>
                <a:lnTo>
                  <a:pt x="670354" y="437860"/>
                </a:lnTo>
                <a:lnTo>
                  <a:pt x="666386" y="431987"/>
                </a:lnTo>
                <a:lnTo>
                  <a:pt x="664928" y="424815"/>
                </a:lnTo>
                <a:lnTo>
                  <a:pt x="666386" y="417643"/>
                </a:lnTo>
                <a:lnTo>
                  <a:pt x="670354" y="411771"/>
                </a:lnTo>
                <a:lnTo>
                  <a:pt x="676227" y="407802"/>
                </a:lnTo>
                <a:lnTo>
                  <a:pt x="683399" y="406345"/>
                </a:lnTo>
                <a:lnTo>
                  <a:pt x="690570" y="407802"/>
                </a:lnTo>
                <a:lnTo>
                  <a:pt x="696443" y="411771"/>
                </a:lnTo>
                <a:lnTo>
                  <a:pt x="700411" y="417643"/>
                </a:lnTo>
                <a:lnTo>
                  <a:pt x="701869" y="424815"/>
                </a:lnTo>
                <a:lnTo>
                  <a:pt x="700411" y="431987"/>
                </a:lnTo>
                <a:lnTo>
                  <a:pt x="696443" y="437860"/>
                </a:lnTo>
                <a:lnTo>
                  <a:pt x="690570" y="441828"/>
                </a:lnTo>
                <a:lnTo>
                  <a:pt x="683399" y="443285"/>
                </a:lnTo>
                <a:close/>
              </a:path>
              <a:path w="702310" h="702309">
                <a:moveTo>
                  <a:pt x="424815" y="609518"/>
                </a:moveTo>
                <a:lnTo>
                  <a:pt x="410472" y="606603"/>
                </a:lnTo>
                <a:lnTo>
                  <a:pt x="398726" y="598666"/>
                </a:lnTo>
                <a:lnTo>
                  <a:pt x="390789" y="586920"/>
                </a:lnTo>
                <a:lnTo>
                  <a:pt x="387875" y="572577"/>
                </a:lnTo>
                <a:lnTo>
                  <a:pt x="390789" y="558234"/>
                </a:lnTo>
                <a:lnTo>
                  <a:pt x="398726" y="546488"/>
                </a:lnTo>
                <a:lnTo>
                  <a:pt x="410472" y="538551"/>
                </a:lnTo>
                <a:lnTo>
                  <a:pt x="424815" y="535637"/>
                </a:lnTo>
                <a:lnTo>
                  <a:pt x="439158" y="538551"/>
                </a:lnTo>
                <a:lnTo>
                  <a:pt x="450904" y="546488"/>
                </a:lnTo>
                <a:lnTo>
                  <a:pt x="458841" y="558234"/>
                </a:lnTo>
                <a:lnTo>
                  <a:pt x="461756" y="572577"/>
                </a:lnTo>
                <a:lnTo>
                  <a:pt x="458841" y="586920"/>
                </a:lnTo>
                <a:lnTo>
                  <a:pt x="450904" y="598666"/>
                </a:lnTo>
                <a:lnTo>
                  <a:pt x="439158" y="606603"/>
                </a:lnTo>
                <a:lnTo>
                  <a:pt x="424815" y="609518"/>
                </a:lnTo>
                <a:close/>
              </a:path>
              <a:path w="702310" h="702309">
                <a:moveTo>
                  <a:pt x="424815" y="701869"/>
                </a:moveTo>
                <a:lnTo>
                  <a:pt x="417643" y="700411"/>
                </a:lnTo>
                <a:lnTo>
                  <a:pt x="411771" y="696443"/>
                </a:lnTo>
                <a:lnTo>
                  <a:pt x="407802" y="690570"/>
                </a:lnTo>
                <a:lnTo>
                  <a:pt x="406345" y="683399"/>
                </a:lnTo>
                <a:lnTo>
                  <a:pt x="407802" y="676227"/>
                </a:lnTo>
                <a:lnTo>
                  <a:pt x="411771" y="670354"/>
                </a:lnTo>
                <a:lnTo>
                  <a:pt x="417643" y="666386"/>
                </a:lnTo>
                <a:lnTo>
                  <a:pt x="424815" y="664928"/>
                </a:lnTo>
                <a:lnTo>
                  <a:pt x="431987" y="666386"/>
                </a:lnTo>
                <a:lnTo>
                  <a:pt x="437860" y="670354"/>
                </a:lnTo>
                <a:lnTo>
                  <a:pt x="441828" y="676227"/>
                </a:lnTo>
                <a:lnTo>
                  <a:pt x="443285" y="683399"/>
                </a:lnTo>
                <a:lnTo>
                  <a:pt x="441828" y="690570"/>
                </a:lnTo>
                <a:lnTo>
                  <a:pt x="437860" y="696443"/>
                </a:lnTo>
                <a:lnTo>
                  <a:pt x="431987" y="700411"/>
                </a:lnTo>
                <a:lnTo>
                  <a:pt x="424815" y="701869"/>
                </a:lnTo>
                <a:close/>
              </a:path>
              <a:path w="702310" h="702309">
                <a:moveTo>
                  <a:pt x="277053" y="332464"/>
                </a:moveTo>
                <a:lnTo>
                  <a:pt x="255460" y="328118"/>
                </a:lnTo>
                <a:lnTo>
                  <a:pt x="237850" y="316256"/>
                </a:lnTo>
                <a:lnTo>
                  <a:pt x="225989" y="298646"/>
                </a:lnTo>
                <a:lnTo>
                  <a:pt x="221642" y="277053"/>
                </a:lnTo>
                <a:lnTo>
                  <a:pt x="225989" y="255460"/>
                </a:lnTo>
                <a:lnTo>
                  <a:pt x="237850" y="237850"/>
                </a:lnTo>
                <a:lnTo>
                  <a:pt x="255460" y="225989"/>
                </a:lnTo>
                <a:lnTo>
                  <a:pt x="277053" y="221642"/>
                </a:lnTo>
                <a:lnTo>
                  <a:pt x="298646" y="225989"/>
                </a:lnTo>
                <a:lnTo>
                  <a:pt x="316256" y="237850"/>
                </a:lnTo>
                <a:lnTo>
                  <a:pt x="328118" y="255460"/>
                </a:lnTo>
                <a:lnTo>
                  <a:pt x="332464" y="277053"/>
                </a:lnTo>
                <a:lnTo>
                  <a:pt x="328118" y="298646"/>
                </a:lnTo>
                <a:lnTo>
                  <a:pt x="316256" y="316256"/>
                </a:lnTo>
                <a:lnTo>
                  <a:pt x="298646" y="328118"/>
                </a:lnTo>
                <a:lnTo>
                  <a:pt x="277053" y="332464"/>
                </a:lnTo>
                <a:close/>
              </a:path>
              <a:path w="702310" h="702309">
                <a:moveTo>
                  <a:pt x="277053" y="609518"/>
                </a:moveTo>
                <a:lnTo>
                  <a:pt x="262710" y="606603"/>
                </a:lnTo>
                <a:lnTo>
                  <a:pt x="250964" y="598666"/>
                </a:lnTo>
                <a:lnTo>
                  <a:pt x="243028" y="586920"/>
                </a:lnTo>
                <a:lnTo>
                  <a:pt x="240113" y="572577"/>
                </a:lnTo>
                <a:lnTo>
                  <a:pt x="243028" y="558234"/>
                </a:lnTo>
                <a:lnTo>
                  <a:pt x="250964" y="546488"/>
                </a:lnTo>
                <a:lnTo>
                  <a:pt x="262710" y="538551"/>
                </a:lnTo>
                <a:lnTo>
                  <a:pt x="277053" y="535637"/>
                </a:lnTo>
                <a:lnTo>
                  <a:pt x="291396" y="538551"/>
                </a:lnTo>
                <a:lnTo>
                  <a:pt x="303142" y="546488"/>
                </a:lnTo>
                <a:lnTo>
                  <a:pt x="311079" y="558234"/>
                </a:lnTo>
                <a:lnTo>
                  <a:pt x="313994" y="572577"/>
                </a:lnTo>
                <a:lnTo>
                  <a:pt x="311079" y="586920"/>
                </a:lnTo>
                <a:lnTo>
                  <a:pt x="303142" y="598666"/>
                </a:lnTo>
                <a:lnTo>
                  <a:pt x="291396" y="606603"/>
                </a:lnTo>
                <a:lnTo>
                  <a:pt x="277053" y="609518"/>
                </a:lnTo>
                <a:close/>
              </a:path>
              <a:path w="702310" h="702309">
                <a:moveTo>
                  <a:pt x="424815" y="480226"/>
                </a:moveTo>
                <a:lnTo>
                  <a:pt x="403222" y="475880"/>
                </a:lnTo>
                <a:lnTo>
                  <a:pt x="385612" y="464018"/>
                </a:lnTo>
                <a:lnTo>
                  <a:pt x="373751" y="446408"/>
                </a:lnTo>
                <a:lnTo>
                  <a:pt x="369404" y="424815"/>
                </a:lnTo>
                <a:lnTo>
                  <a:pt x="373751" y="403222"/>
                </a:lnTo>
                <a:lnTo>
                  <a:pt x="385612" y="385612"/>
                </a:lnTo>
                <a:lnTo>
                  <a:pt x="403222" y="373751"/>
                </a:lnTo>
                <a:lnTo>
                  <a:pt x="424815" y="369404"/>
                </a:lnTo>
                <a:lnTo>
                  <a:pt x="446408" y="373751"/>
                </a:lnTo>
                <a:lnTo>
                  <a:pt x="464018" y="385612"/>
                </a:lnTo>
                <a:lnTo>
                  <a:pt x="475880" y="403222"/>
                </a:lnTo>
                <a:lnTo>
                  <a:pt x="480226" y="424815"/>
                </a:lnTo>
                <a:lnTo>
                  <a:pt x="475880" y="446408"/>
                </a:lnTo>
                <a:lnTo>
                  <a:pt x="464018" y="464018"/>
                </a:lnTo>
                <a:lnTo>
                  <a:pt x="446408" y="475880"/>
                </a:lnTo>
                <a:lnTo>
                  <a:pt x="424815" y="480226"/>
                </a:lnTo>
                <a:close/>
              </a:path>
              <a:path w="702310" h="702309">
                <a:moveTo>
                  <a:pt x="424815" y="332464"/>
                </a:moveTo>
                <a:lnTo>
                  <a:pt x="403222" y="328118"/>
                </a:lnTo>
                <a:lnTo>
                  <a:pt x="385612" y="316256"/>
                </a:lnTo>
                <a:lnTo>
                  <a:pt x="373751" y="298646"/>
                </a:lnTo>
                <a:lnTo>
                  <a:pt x="369404" y="277053"/>
                </a:lnTo>
                <a:lnTo>
                  <a:pt x="373751" y="255460"/>
                </a:lnTo>
                <a:lnTo>
                  <a:pt x="385612" y="237850"/>
                </a:lnTo>
                <a:lnTo>
                  <a:pt x="403222" y="225989"/>
                </a:lnTo>
                <a:lnTo>
                  <a:pt x="424815" y="221642"/>
                </a:lnTo>
                <a:lnTo>
                  <a:pt x="446408" y="225989"/>
                </a:lnTo>
                <a:lnTo>
                  <a:pt x="464018" y="237850"/>
                </a:lnTo>
                <a:lnTo>
                  <a:pt x="475880" y="255460"/>
                </a:lnTo>
                <a:lnTo>
                  <a:pt x="480226" y="277053"/>
                </a:lnTo>
                <a:lnTo>
                  <a:pt x="475880" y="298646"/>
                </a:lnTo>
                <a:lnTo>
                  <a:pt x="464018" y="316256"/>
                </a:lnTo>
                <a:lnTo>
                  <a:pt x="446408" y="328118"/>
                </a:lnTo>
                <a:lnTo>
                  <a:pt x="424815" y="332464"/>
                </a:lnTo>
                <a:close/>
              </a:path>
            </a:pathLst>
          </a:custGeom>
          <a:solidFill>
            <a:srgbClr val="719E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65156"/>
            <a:ext cx="7560005" cy="3956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219" y="717108"/>
            <a:ext cx="4776470" cy="477054"/>
          </a:xfrm>
        </p:spPr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Партнеры проекта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1111" b="14815"/>
          <a:stretch/>
        </p:blipFill>
        <p:spPr>
          <a:xfrm>
            <a:off x="-412750" y="1612900"/>
            <a:ext cx="8233619" cy="342900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97219" y="6489700"/>
            <a:ext cx="6020735" cy="2425695"/>
          </a:xfrm>
          <a:prstGeom prst="rect">
            <a:avLst/>
          </a:prstGeom>
          <a:solidFill>
            <a:srgbClr val="9DD9D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ОКСАНА КУХАРЧУК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Основатель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проекта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kukharchuk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,.oxana@gmail.com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7 916 051 1457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6915" y="5629182"/>
            <a:ext cx="10766425" cy="47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A8D2D9"/>
                </a:solidFill>
                <a:latin typeface="Liberation Sans"/>
                <a:ea typeface="+mj-ea"/>
                <a:cs typeface="Liberation Sans"/>
              </a:defRPr>
            </a:lvl1pPr>
          </a:lstStyle>
          <a:p>
            <a:r>
              <a:rPr lang="ru-RU" kern="0" dirty="0" smtClean="0">
                <a:latin typeface="Arial" charset="0"/>
                <a:ea typeface="Arial" charset="0"/>
                <a:cs typeface="Arial" charset="0"/>
              </a:rPr>
              <a:t>Как с нами связаться</a:t>
            </a:r>
            <a:endParaRPr lang="ru-RU" kern="0" dirty="0">
              <a:solidFill>
                <a:srgbClr val="9DD9D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object 13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4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 txBox="1"/>
          <p:nvPr/>
        </p:nvSpPr>
        <p:spPr>
          <a:xfrm>
            <a:off x="110213" y="10212726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836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09" y="857094"/>
            <a:ext cx="6517481" cy="821573"/>
          </a:xfrm>
        </p:spPr>
        <p:txBody>
          <a:bodyPr vert="horz" lIns="56674" tIns="28337" rIns="56674" bIns="28337" rtlCol="0" anchor="ctr">
            <a:normAutofit/>
          </a:bodyPr>
          <a:lstStyle/>
          <a:p>
            <a:pPr algn="ctr"/>
            <a:r>
              <a:rPr lang="en-US" sz="2975" dirty="0" smtClean="0">
                <a:solidFill>
                  <a:srgbClr val="98D1D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Lady007.ru </a:t>
            </a:r>
            <a:endParaRPr lang="ru-RU" sz="2975" dirty="0">
              <a:solidFill>
                <a:srgbClr val="98D1D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269" y="1901154"/>
            <a:ext cx="7060272" cy="5930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Первый в России проект бизнес-образования для женщин находящихся в непростой финансовой ситуации и </a:t>
            </a:r>
            <a:endParaRPr lang="en-US" sz="2000" i="1" dirty="0" smtClean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мам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декрете.</a:t>
            </a:r>
          </a:p>
          <a:p>
            <a:pPr marL="0" indent="0" algn="ctr">
              <a:buNone/>
            </a:pPr>
            <a:endParaRPr lang="ru-RU" sz="2000" i="1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44645" y="8252000"/>
            <a:ext cx="5015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Проводится на онлайн платформе </a:t>
            </a:r>
            <a:r>
              <a:rPr lang="ru-RU" dirty="0" err="1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www.talentedme.ru</a:t>
            </a:r>
            <a:endParaRPr lang="ru-RU" dirty="0">
              <a:solidFill>
                <a:srgbClr val="E7E6E6">
                  <a:lumMod val="50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Контент: </a:t>
            </a:r>
            <a:r>
              <a:rPr lang="ru-RU" dirty="0" err="1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вебинары</a:t>
            </a:r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видео уроки, домашние задания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0186" y="5712514"/>
            <a:ext cx="5160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Занятия проводят практики –эксперты</a:t>
            </a:r>
          </a:p>
          <a:p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Команда волонтеров–спикеров: психологи, юристы, финансисты, маркетологи из реального бизнеса</a:t>
            </a:r>
          </a:p>
          <a:p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Поддержка – аккредитованные </a:t>
            </a:r>
            <a:r>
              <a:rPr lang="ru-RU" dirty="0" err="1" smtClean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коучи</a:t>
            </a:r>
            <a:endParaRPr lang="ru-RU" dirty="0">
              <a:solidFill>
                <a:srgbClr val="E7E6E6">
                  <a:lumMod val="50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0186" y="3642895"/>
            <a:ext cx="4526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Целевая Аудитория: </a:t>
            </a:r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женщины</a:t>
            </a:r>
            <a:r>
              <a:rPr lang="ru-RU" dirty="0" smtClean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endParaRPr lang="en-US" dirty="0" smtClean="0">
              <a:solidFill>
                <a:srgbClr val="E7E6E6">
                  <a:lumMod val="50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 smtClean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25-40+ лет </a:t>
            </a:r>
            <a:r>
              <a:rPr lang="ru-RU" b="1" dirty="0" smtClean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 </a:t>
            </a:r>
            <a:r>
              <a:rPr lang="ru-RU" b="1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потоке </a:t>
            </a:r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10000+ участниц</a:t>
            </a:r>
          </a:p>
          <a:p>
            <a:r>
              <a:rPr lang="ru-RU" b="1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Формат: </a:t>
            </a:r>
            <a:r>
              <a:rPr lang="ru-RU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Онлайн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65325" y="3254753"/>
            <a:ext cx="13129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E7E6E6">
                    <a:lumMod val="2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ФОРМАТ</a:t>
            </a:r>
            <a:endParaRPr lang="ru-RU" sz="2000" dirty="0">
              <a:solidFill>
                <a:srgbClr val="E7E6E6">
                  <a:lumMod val="25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44646" y="5269998"/>
            <a:ext cx="153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E7E6E6">
                    <a:lumMod val="2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КОМАНДА</a:t>
            </a:r>
            <a:endParaRPr lang="ru-RU" sz="2000" dirty="0">
              <a:solidFill>
                <a:srgbClr val="E7E6E6">
                  <a:lumMod val="25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44646" y="7779595"/>
            <a:ext cx="1663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E7E6E6">
                    <a:lumMod val="2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МЕХАНИКА</a:t>
            </a:r>
            <a:endParaRPr lang="ru-RU" sz="2000" dirty="0">
              <a:solidFill>
                <a:srgbClr val="E7E6E6">
                  <a:lumMod val="25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object 16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7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0"/>
          <p:cNvSpPr txBox="1"/>
          <p:nvPr/>
        </p:nvSpPr>
        <p:spPr>
          <a:xfrm>
            <a:off x="110213" y="10141487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61" b="3527"/>
          <a:stretch/>
        </p:blipFill>
        <p:spPr>
          <a:xfrm>
            <a:off x="304269" y="3306859"/>
            <a:ext cx="1949981" cy="66824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8" t="1557" b="-1"/>
          <a:stretch/>
        </p:blipFill>
        <p:spPr>
          <a:xfrm>
            <a:off x="196850" y="7937500"/>
            <a:ext cx="2057400" cy="68189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t="-4004" r="34146" b="4997"/>
          <a:stretch/>
        </p:blipFill>
        <p:spPr>
          <a:xfrm>
            <a:off x="262353" y="5298006"/>
            <a:ext cx="1991897" cy="6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75233" y="2985295"/>
            <a:ext cx="6672940" cy="3954491"/>
          </a:xfrm>
          <a:prstGeom prst="rect">
            <a:avLst/>
          </a:prstGeom>
          <a:solidFill>
            <a:schemeClr val="bg1"/>
          </a:solidFill>
        </p:spPr>
        <p:txBody>
          <a:bodyPr vert="horz" lIns="56674" tIns="28337" rIns="56674" bIns="28337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79" dirty="0">
                <a:solidFill>
                  <a:prstClr val="white"/>
                </a:solidFill>
              </a:rPr>
              <a:t>ПРОЕКТА «</a:t>
            </a:r>
            <a:r>
              <a:rPr lang="en-US" sz="2479" dirty="0">
                <a:solidFill>
                  <a:prstClr val="white"/>
                </a:solidFill>
              </a:rPr>
              <a:t>LADY 007</a:t>
            </a:r>
            <a:r>
              <a:rPr lang="ru-RU" sz="2479" dirty="0">
                <a:solidFill>
                  <a:prstClr val="white"/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467" y="4445459"/>
            <a:ext cx="5218005" cy="280692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Развиваем навыки, необходимые женщинам для получения дохода в условиях цифровой экономики и обеспечения финансовой стабильности и гармонии в семье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98212" y="1789037"/>
            <a:ext cx="5337877" cy="1342193"/>
          </a:xfrm>
          <a:prstGeom prst="rect">
            <a:avLst/>
          </a:prstGeom>
          <a:solidFill>
            <a:srgbClr val="98D1D5"/>
          </a:solidFill>
        </p:spPr>
        <p:txBody>
          <a:bodyPr vert="horz" lIns="56674" tIns="28337" rIns="56674" bIns="2833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983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33689"/>
            <a:ext cx="4584973" cy="664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19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МИССИЯ ПРОЕКТА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" y="4445459"/>
            <a:ext cx="1578333" cy="1442695"/>
          </a:xfrm>
          <a:prstGeom prst="rect">
            <a:avLst/>
          </a:prstGeom>
        </p:spPr>
      </p:pic>
      <p:sp>
        <p:nvSpPr>
          <p:cNvPr id="11" name="object 16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 txBox="1"/>
          <p:nvPr/>
        </p:nvSpPr>
        <p:spPr>
          <a:xfrm>
            <a:off x="110213" y="10141487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219" y="593177"/>
            <a:ext cx="4776470" cy="9544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310"/>
              </a:spcBef>
            </a:pPr>
            <a:r>
              <a:rPr spc="-170" dirty="0"/>
              <a:t>ОБРАЗОВАТЕЛЬНАЯ  ПРОГРАММА</a:t>
            </a:r>
            <a:r>
              <a:rPr spc="-370" dirty="0"/>
              <a:t> </a:t>
            </a:r>
            <a:r>
              <a:rPr spc="-75" dirty="0" smtClean="0">
                <a:latin typeface="Arial"/>
                <a:cs typeface="Arial"/>
              </a:rPr>
              <a:t>L</a:t>
            </a:r>
            <a:r>
              <a:rPr lang="en-US" spc="-75" dirty="0" smtClean="0">
                <a:latin typeface="Arial"/>
                <a:cs typeface="Arial"/>
              </a:rPr>
              <a:t>ady</a:t>
            </a:r>
            <a:r>
              <a:rPr spc="-75" dirty="0" smtClean="0">
                <a:latin typeface="Arial"/>
                <a:cs typeface="Arial"/>
              </a:rPr>
              <a:t>007.RU</a:t>
            </a:r>
            <a:r>
              <a:rPr spc="-190" dirty="0" smtClean="0">
                <a:latin typeface="Arial"/>
                <a:cs typeface="Arial"/>
              </a:rPr>
              <a:t> </a:t>
            </a:r>
            <a:endParaRPr spc="-19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9919" y="1536380"/>
            <a:ext cx="86360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90"/>
              </a:lnSpc>
            </a:pPr>
            <a:r>
              <a:rPr sz="3100" spc="-190" dirty="0">
                <a:solidFill>
                  <a:srgbClr val="A8D2D9"/>
                </a:solidFill>
                <a:latin typeface="Arial"/>
                <a:cs typeface="Arial"/>
              </a:rPr>
              <a:t> 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0349" y="2284102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0472" y="1735010"/>
            <a:ext cx="1468120" cy="525780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НЕДЕЛЯ</a:t>
            </a:r>
            <a:r>
              <a:rPr sz="1650" b="1" spc="-60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spc="-4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7794" y="1846647"/>
            <a:ext cx="151574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50" dirty="0">
                <a:solidFill>
                  <a:srgbClr val="A8D2D9"/>
                </a:solidFill>
                <a:latin typeface="Arial"/>
                <a:cs typeface="Arial"/>
              </a:rPr>
              <a:t>3 </a:t>
            </a:r>
            <a:r>
              <a:rPr sz="1650" i="1" spc="-5" dirty="0">
                <a:solidFill>
                  <a:srgbClr val="A8D2D9"/>
                </a:solidFill>
                <a:latin typeface="Liberation Sans"/>
                <a:cs typeface="Liberation Sans"/>
              </a:rPr>
              <a:t>октября</a:t>
            </a:r>
            <a:r>
              <a:rPr sz="1650" i="1" spc="-75" dirty="0">
                <a:solidFill>
                  <a:srgbClr val="A8D2D9"/>
                </a:solidFill>
                <a:latin typeface="Liberation Sans"/>
                <a:cs typeface="Liberation Sans"/>
              </a:rPr>
              <a:t> </a:t>
            </a:r>
            <a:r>
              <a:rPr sz="1450" i="1" spc="10" dirty="0">
                <a:solidFill>
                  <a:srgbClr val="A8D2D9"/>
                </a:solidFill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25310" y="581512"/>
            <a:ext cx="762635" cy="762635"/>
          </a:xfrm>
          <a:custGeom>
            <a:avLst/>
            <a:gdLst/>
            <a:ahLst/>
            <a:cxnLst/>
            <a:rect l="l" t="t" r="r" b="b"/>
            <a:pathLst>
              <a:path w="762634" h="762635">
                <a:moveTo>
                  <a:pt x="381247" y="762638"/>
                </a:moveTo>
                <a:lnTo>
                  <a:pt x="333424" y="759667"/>
                </a:lnTo>
                <a:lnTo>
                  <a:pt x="287374" y="750992"/>
                </a:lnTo>
                <a:lnTo>
                  <a:pt x="243454" y="736970"/>
                </a:lnTo>
                <a:lnTo>
                  <a:pt x="202021" y="717960"/>
                </a:lnTo>
                <a:lnTo>
                  <a:pt x="163432" y="694317"/>
                </a:lnTo>
                <a:lnTo>
                  <a:pt x="128046" y="666401"/>
                </a:lnTo>
                <a:lnTo>
                  <a:pt x="96218" y="634567"/>
                </a:lnTo>
                <a:lnTo>
                  <a:pt x="68306" y="599174"/>
                </a:lnTo>
                <a:lnTo>
                  <a:pt x="44669" y="560578"/>
                </a:lnTo>
                <a:lnTo>
                  <a:pt x="25662" y="519138"/>
                </a:lnTo>
                <a:lnTo>
                  <a:pt x="11643" y="475211"/>
                </a:lnTo>
                <a:lnTo>
                  <a:pt x="2970" y="429153"/>
                </a:lnTo>
                <a:lnTo>
                  <a:pt x="0" y="381323"/>
                </a:lnTo>
                <a:lnTo>
                  <a:pt x="2970" y="333491"/>
                </a:lnTo>
                <a:lnTo>
                  <a:pt x="11643" y="287432"/>
                </a:lnTo>
                <a:lnTo>
                  <a:pt x="25662" y="243503"/>
                </a:lnTo>
                <a:lnTo>
                  <a:pt x="44669" y="202061"/>
                </a:lnTo>
                <a:lnTo>
                  <a:pt x="68306" y="163465"/>
                </a:lnTo>
                <a:lnTo>
                  <a:pt x="96218" y="128071"/>
                </a:lnTo>
                <a:lnTo>
                  <a:pt x="128046" y="96237"/>
                </a:lnTo>
                <a:lnTo>
                  <a:pt x="163432" y="68320"/>
                </a:lnTo>
                <a:lnTo>
                  <a:pt x="202021" y="44678"/>
                </a:lnTo>
                <a:lnTo>
                  <a:pt x="243454" y="25667"/>
                </a:lnTo>
                <a:lnTo>
                  <a:pt x="287374" y="11646"/>
                </a:lnTo>
                <a:lnTo>
                  <a:pt x="333424" y="2971"/>
                </a:lnTo>
                <a:lnTo>
                  <a:pt x="381247" y="0"/>
                </a:lnTo>
                <a:lnTo>
                  <a:pt x="429070" y="2971"/>
                </a:lnTo>
                <a:lnTo>
                  <a:pt x="475120" y="11646"/>
                </a:lnTo>
                <a:lnTo>
                  <a:pt x="519040" y="25667"/>
                </a:lnTo>
                <a:lnTo>
                  <a:pt x="560473" y="44678"/>
                </a:lnTo>
                <a:lnTo>
                  <a:pt x="599062" y="68320"/>
                </a:lnTo>
                <a:lnTo>
                  <a:pt x="634449" y="96237"/>
                </a:lnTo>
                <a:lnTo>
                  <a:pt x="666276" y="128071"/>
                </a:lnTo>
                <a:lnTo>
                  <a:pt x="694188" y="163465"/>
                </a:lnTo>
                <a:lnTo>
                  <a:pt x="717826" y="202061"/>
                </a:lnTo>
                <a:lnTo>
                  <a:pt x="736832" y="243503"/>
                </a:lnTo>
                <a:lnTo>
                  <a:pt x="750851" y="287432"/>
                </a:lnTo>
                <a:lnTo>
                  <a:pt x="759524" y="333491"/>
                </a:lnTo>
                <a:lnTo>
                  <a:pt x="762495" y="381323"/>
                </a:lnTo>
                <a:lnTo>
                  <a:pt x="759524" y="429153"/>
                </a:lnTo>
                <a:lnTo>
                  <a:pt x="750851" y="475211"/>
                </a:lnTo>
                <a:lnTo>
                  <a:pt x="736832" y="519138"/>
                </a:lnTo>
                <a:lnTo>
                  <a:pt x="717825" y="560578"/>
                </a:lnTo>
                <a:lnTo>
                  <a:pt x="694187" y="599174"/>
                </a:lnTo>
                <a:lnTo>
                  <a:pt x="666275" y="634567"/>
                </a:lnTo>
                <a:lnTo>
                  <a:pt x="634447" y="666401"/>
                </a:lnTo>
                <a:lnTo>
                  <a:pt x="599060" y="694317"/>
                </a:lnTo>
                <a:lnTo>
                  <a:pt x="560471" y="717960"/>
                </a:lnTo>
                <a:lnTo>
                  <a:pt x="519039" y="736970"/>
                </a:lnTo>
                <a:lnTo>
                  <a:pt x="475119" y="750992"/>
                </a:lnTo>
                <a:lnTo>
                  <a:pt x="429069" y="759667"/>
                </a:lnTo>
                <a:lnTo>
                  <a:pt x="381247" y="762638"/>
                </a:lnTo>
                <a:close/>
              </a:path>
            </a:pathLst>
          </a:custGeom>
          <a:solidFill>
            <a:srgbClr val="719E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17887" y="774159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69511" y="248255"/>
                </a:moveTo>
                <a:lnTo>
                  <a:pt x="61800" y="246688"/>
                </a:lnTo>
                <a:lnTo>
                  <a:pt x="55485" y="242421"/>
                </a:lnTo>
                <a:lnTo>
                  <a:pt x="51218" y="236106"/>
                </a:lnTo>
                <a:lnTo>
                  <a:pt x="49651" y="228394"/>
                </a:lnTo>
                <a:lnTo>
                  <a:pt x="51218" y="220683"/>
                </a:lnTo>
                <a:lnTo>
                  <a:pt x="55485" y="214368"/>
                </a:lnTo>
                <a:lnTo>
                  <a:pt x="61800" y="210101"/>
                </a:lnTo>
                <a:lnTo>
                  <a:pt x="69511" y="208534"/>
                </a:lnTo>
                <a:lnTo>
                  <a:pt x="77222" y="210101"/>
                </a:lnTo>
                <a:lnTo>
                  <a:pt x="83537" y="214368"/>
                </a:lnTo>
                <a:lnTo>
                  <a:pt x="87804" y="220683"/>
                </a:lnTo>
                <a:lnTo>
                  <a:pt x="89371" y="228394"/>
                </a:lnTo>
                <a:lnTo>
                  <a:pt x="87804" y="236106"/>
                </a:lnTo>
                <a:lnTo>
                  <a:pt x="83537" y="242421"/>
                </a:lnTo>
                <a:lnTo>
                  <a:pt x="77222" y="246688"/>
                </a:lnTo>
                <a:lnTo>
                  <a:pt x="69511" y="248255"/>
                </a:lnTo>
                <a:close/>
              </a:path>
              <a:path w="377825" h="377825">
                <a:moveTo>
                  <a:pt x="69511" y="327696"/>
                </a:moveTo>
                <a:lnTo>
                  <a:pt x="61800" y="326129"/>
                </a:lnTo>
                <a:lnTo>
                  <a:pt x="55485" y="321862"/>
                </a:lnTo>
                <a:lnTo>
                  <a:pt x="51218" y="315547"/>
                </a:lnTo>
                <a:lnTo>
                  <a:pt x="49651" y="307836"/>
                </a:lnTo>
                <a:lnTo>
                  <a:pt x="51218" y="300124"/>
                </a:lnTo>
                <a:lnTo>
                  <a:pt x="55485" y="293809"/>
                </a:lnTo>
                <a:lnTo>
                  <a:pt x="61800" y="289543"/>
                </a:lnTo>
                <a:lnTo>
                  <a:pt x="69511" y="287975"/>
                </a:lnTo>
                <a:lnTo>
                  <a:pt x="77222" y="289543"/>
                </a:lnTo>
                <a:lnTo>
                  <a:pt x="83537" y="293809"/>
                </a:lnTo>
                <a:lnTo>
                  <a:pt x="87804" y="300124"/>
                </a:lnTo>
                <a:lnTo>
                  <a:pt x="89371" y="307836"/>
                </a:lnTo>
                <a:lnTo>
                  <a:pt x="87804" y="315547"/>
                </a:lnTo>
                <a:lnTo>
                  <a:pt x="83537" y="321862"/>
                </a:lnTo>
                <a:lnTo>
                  <a:pt x="77222" y="326129"/>
                </a:lnTo>
                <a:lnTo>
                  <a:pt x="69511" y="327696"/>
                </a:lnTo>
                <a:close/>
              </a:path>
              <a:path w="377825" h="377825">
                <a:moveTo>
                  <a:pt x="69511" y="168813"/>
                </a:moveTo>
                <a:lnTo>
                  <a:pt x="61800" y="167246"/>
                </a:lnTo>
                <a:lnTo>
                  <a:pt x="55485" y="162979"/>
                </a:lnTo>
                <a:lnTo>
                  <a:pt x="51218" y="156664"/>
                </a:lnTo>
                <a:lnTo>
                  <a:pt x="49651" y="148953"/>
                </a:lnTo>
                <a:lnTo>
                  <a:pt x="51218" y="141241"/>
                </a:lnTo>
                <a:lnTo>
                  <a:pt x="55485" y="134926"/>
                </a:lnTo>
                <a:lnTo>
                  <a:pt x="61800" y="130659"/>
                </a:lnTo>
                <a:lnTo>
                  <a:pt x="69511" y="129092"/>
                </a:lnTo>
                <a:lnTo>
                  <a:pt x="77222" y="130659"/>
                </a:lnTo>
                <a:lnTo>
                  <a:pt x="83537" y="134926"/>
                </a:lnTo>
                <a:lnTo>
                  <a:pt x="87804" y="141241"/>
                </a:lnTo>
                <a:lnTo>
                  <a:pt x="89371" y="148953"/>
                </a:lnTo>
                <a:lnTo>
                  <a:pt x="87804" y="156664"/>
                </a:lnTo>
                <a:lnTo>
                  <a:pt x="83537" y="162979"/>
                </a:lnTo>
                <a:lnTo>
                  <a:pt x="77222" y="167246"/>
                </a:lnTo>
                <a:lnTo>
                  <a:pt x="69511" y="168813"/>
                </a:lnTo>
                <a:close/>
              </a:path>
              <a:path w="377825" h="377825">
                <a:moveTo>
                  <a:pt x="15391" y="158883"/>
                </a:moveTo>
                <a:lnTo>
                  <a:pt x="4468" y="158883"/>
                </a:lnTo>
                <a:lnTo>
                  <a:pt x="0" y="154414"/>
                </a:lnTo>
                <a:lnTo>
                  <a:pt x="0" y="143491"/>
                </a:lnTo>
                <a:lnTo>
                  <a:pt x="4468" y="139022"/>
                </a:lnTo>
                <a:lnTo>
                  <a:pt x="15391" y="139022"/>
                </a:lnTo>
                <a:lnTo>
                  <a:pt x="19860" y="143491"/>
                </a:lnTo>
                <a:lnTo>
                  <a:pt x="19860" y="154414"/>
                </a:lnTo>
                <a:lnTo>
                  <a:pt x="15391" y="158883"/>
                </a:lnTo>
                <a:close/>
              </a:path>
              <a:path w="377825" h="377825">
                <a:moveTo>
                  <a:pt x="69511" y="89371"/>
                </a:moveTo>
                <a:lnTo>
                  <a:pt x="61800" y="87804"/>
                </a:lnTo>
                <a:lnTo>
                  <a:pt x="55485" y="83537"/>
                </a:lnTo>
                <a:lnTo>
                  <a:pt x="51218" y="77222"/>
                </a:lnTo>
                <a:lnTo>
                  <a:pt x="49651" y="69511"/>
                </a:lnTo>
                <a:lnTo>
                  <a:pt x="51218" y="61800"/>
                </a:lnTo>
                <a:lnTo>
                  <a:pt x="55485" y="55485"/>
                </a:lnTo>
                <a:lnTo>
                  <a:pt x="61800" y="51218"/>
                </a:lnTo>
                <a:lnTo>
                  <a:pt x="69511" y="49651"/>
                </a:lnTo>
                <a:lnTo>
                  <a:pt x="77222" y="51218"/>
                </a:lnTo>
                <a:lnTo>
                  <a:pt x="83537" y="55485"/>
                </a:lnTo>
                <a:lnTo>
                  <a:pt x="87804" y="61800"/>
                </a:lnTo>
                <a:lnTo>
                  <a:pt x="89371" y="69511"/>
                </a:lnTo>
                <a:lnTo>
                  <a:pt x="87804" y="77222"/>
                </a:lnTo>
                <a:lnTo>
                  <a:pt x="83537" y="83537"/>
                </a:lnTo>
                <a:lnTo>
                  <a:pt x="77222" y="87804"/>
                </a:lnTo>
                <a:lnTo>
                  <a:pt x="69511" y="89371"/>
                </a:lnTo>
                <a:close/>
              </a:path>
              <a:path w="377825" h="377825">
                <a:moveTo>
                  <a:pt x="372879" y="158883"/>
                </a:moveTo>
                <a:lnTo>
                  <a:pt x="361956" y="158883"/>
                </a:lnTo>
                <a:lnTo>
                  <a:pt x="357487" y="154414"/>
                </a:lnTo>
                <a:lnTo>
                  <a:pt x="357487" y="143491"/>
                </a:lnTo>
                <a:lnTo>
                  <a:pt x="361956" y="139022"/>
                </a:lnTo>
                <a:lnTo>
                  <a:pt x="372879" y="139022"/>
                </a:lnTo>
                <a:lnTo>
                  <a:pt x="377347" y="143491"/>
                </a:lnTo>
                <a:lnTo>
                  <a:pt x="377347" y="154414"/>
                </a:lnTo>
                <a:lnTo>
                  <a:pt x="372879" y="158883"/>
                </a:lnTo>
                <a:close/>
              </a:path>
              <a:path w="377825" h="377825">
                <a:moveTo>
                  <a:pt x="228394" y="89371"/>
                </a:moveTo>
                <a:lnTo>
                  <a:pt x="220683" y="87804"/>
                </a:lnTo>
                <a:lnTo>
                  <a:pt x="214368" y="83537"/>
                </a:lnTo>
                <a:lnTo>
                  <a:pt x="210101" y="77222"/>
                </a:lnTo>
                <a:lnTo>
                  <a:pt x="208534" y="69511"/>
                </a:lnTo>
                <a:lnTo>
                  <a:pt x="210101" y="61800"/>
                </a:lnTo>
                <a:lnTo>
                  <a:pt x="214368" y="55485"/>
                </a:lnTo>
                <a:lnTo>
                  <a:pt x="220683" y="51218"/>
                </a:lnTo>
                <a:lnTo>
                  <a:pt x="228394" y="49651"/>
                </a:lnTo>
                <a:lnTo>
                  <a:pt x="236106" y="51218"/>
                </a:lnTo>
                <a:lnTo>
                  <a:pt x="242421" y="55485"/>
                </a:lnTo>
                <a:lnTo>
                  <a:pt x="246688" y="61800"/>
                </a:lnTo>
                <a:lnTo>
                  <a:pt x="248255" y="69511"/>
                </a:lnTo>
                <a:lnTo>
                  <a:pt x="246688" y="77222"/>
                </a:lnTo>
                <a:lnTo>
                  <a:pt x="242421" y="83537"/>
                </a:lnTo>
                <a:lnTo>
                  <a:pt x="236106" y="87804"/>
                </a:lnTo>
                <a:lnTo>
                  <a:pt x="228394" y="89371"/>
                </a:lnTo>
                <a:close/>
              </a:path>
              <a:path w="377825" h="377825">
                <a:moveTo>
                  <a:pt x="233856" y="19860"/>
                </a:moveTo>
                <a:lnTo>
                  <a:pt x="222933" y="19860"/>
                </a:lnTo>
                <a:lnTo>
                  <a:pt x="218464" y="15391"/>
                </a:lnTo>
                <a:lnTo>
                  <a:pt x="218464" y="4468"/>
                </a:lnTo>
                <a:lnTo>
                  <a:pt x="222933" y="0"/>
                </a:lnTo>
                <a:lnTo>
                  <a:pt x="233856" y="0"/>
                </a:lnTo>
                <a:lnTo>
                  <a:pt x="238324" y="4468"/>
                </a:lnTo>
                <a:lnTo>
                  <a:pt x="238324" y="15391"/>
                </a:lnTo>
                <a:lnTo>
                  <a:pt x="233856" y="19860"/>
                </a:lnTo>
                <a:close/>
              </a:path>
              <a:path w="377825" h="377825">
                <a:moveTo>
                  <a:pt x="15391" y="238324"/>
                </a:moveTo>
                <a:lnTo>
                  <a:pt x="4468" y="238324"/>
                </a:lnTo>
                <a:lnTo>
                  <a:pt x="0" y="233856"/>
                </a:lnTo>
                <a:lnTo>
                  <a:pt x="0" y="222933"/>
                </a:lnTo>
                <a:lnTo>
                  <a:pt x="4468" y="218464"/>
                </a:lnTo>
                <a:lnTo>
                  <a:pt x="15391" y="218464"/>
                </a:lnTo>
                <a:lnTo>
                  <a:pt x="19860" y="222933"/>
                </a:lnTo>
                <a:lnTo>
                  <a:pt x="19860" y="233856"/>
                </a:lnTo>
                <a:lnTo>
                  <a:pt x="15391" y="238324"/>
                </a:lnTo>
                <a:close/>
              </a:path>
              <a:path w="377825" h="377825">
                <a:moveTo>
                  <a:pt x="154414" y="377347"/>
                </a:moveTo>
                <a:lnTo>
                  <a:pt x="143491" y="377347"/>
                </a:lnTo>
                <a:lnTo>
                  <a:pt x="139022" y="372879"/>
                </a:lnTo>
                <a:lnTo>
                  <a:pt x="139022" y="361956"/>
                </a:lnTo>
                <a:lnTo>
                  <a:pt x="143491" y="357487"/>
                </a:lnTo>
                <a:lnTo>
                  <a:pt x="154414" y="357487"/>
                </a:lnTo>
                <a:lnTo>
                  <a:pt x="158883" y="361956"/>
                </a:lnTo>
                <a:lnTo>
                  <a:pt x="158883" y="372879"/>
                </a:lnTo>
                <a:lnTo>
                  <a:pt x="154414" y="377347"/>
                </a:lnTo>
                <a:close/>
              </a:path>
              <a:path w="377825" h="377825">
                <a:moveTo>
                  <a:pt x="154414" y="19860"/>
                </a:moveTo>
                <a:lnTo>
                  <a:pt x="143491" y="19860"/>
                </a:lnTo>
                <a:lnTo>
                  <a:pt x="139022" y="15391"/>
                </a:lnTo>
                <a:lnTo>
                  <a:pt x="139022" y="4468"/>
                </a:lnTo>
                <a:lnTo>
                  <a:pt x="143491" y="0"/>
                </a:lnTo>
                <a:lnTo>
                  <a:pt x="154414" y="0"/>
                </a:lnTo>
                <a:lnTo>
                  <a:pt x="158883" y="4468"/>
                </a:lnTo>
                <a:lnTo>
                  <a:pt x="158883" y="15391"/>
                </a:lnTo>
                <a:lnTo>
                  <a:pt x="154414" y="19860"/>
                </a:lnTo>
                <a:close/>
              </a:path>
              <a:path w="377825" h="377825">
                <a:moveTo>
                  <a:pt x="148953" y="89371"/>
                </a:moveTo>
                <a:lnTo>
                  <a:pt x="141241" y="87804"/>
                </a:lnTo>
                <a:lnTo>
                  <a:pt x="134926" y="83537"/>
                </a:lnTo>
                <a:lnTo>
                  <a:pt x="130659" y="77222"/>
                </a:lnTo>
                <a:lnTo>
                  <a:pt x="129092" y="69511"/>
                </a:lnTo>
                <a:lnTo>
                  <a:pt x="130659" y="61800"/>
                </a:lnTo>
                <a:lnTo>
                  <a:pt x="134926" y="55485"/>
                </a:lnTo>
                <a:lnTo>
                  <a:pt x="141241" y="51218"/>
                </a:lnTo>
                <a:lnTo>
                  <a:pt x="148953" y="49651"/>
                </a:lnTo>
                <a:lnTo>
                  <a:pt x="156664" y="51218"/>
                </a:lnTo>
                <a:lnTo>
                  <a:pt x="162979" y="55485"/>
                </a:lnTo>
                <a:lnTo>
                  <a:pt x="167246" y="61800"/>
                </a:lnTo>
                <a:lnTo>
                  <a:pt x="168813" y="69511"/>
                </a:lnTo>
                <a:lnTo>
                  <a:pt x="167246" y="77222"/>
                </a:lnTo>
                <a:lnTo>
                  <a:pt x="162979" y="83537"/>
                </a:lnTo>
                <a:lnTo>
                  <a:pt x="156664" y="87804"/>
                </a:lnTo>
                <a:lnTo>
                  <a:pt x="148953" y="89371"/>
                </a:lnTo>
                <a:close/>
              </a:path>
              <a:path w="377825" h="377825">
                <a:moveTo>
                  <a:pt x="148953" y="258185"/>
                </a:moveTo>
                <a:lnTo>
                  <a:pt x="137344" y="255848"/>
                </a:lnTo>
                <a:lnTo>
                  <a:pt x="127876" y="249471"/>
                </a:lnTo>
                <a:lnTo>
                  <a:pt x="121499" y="240003"/>
                </a:lnTo>
                <a:lnTo>
                  <a:pt x="119162" y="228394"/>
                </a:lnTo>
                <a:lnTo>
                  <a:pt x="121499" y="216785"/>
                </a:lnTo>
                <a:lnTo>
                  <a:pt x="127876" y="207317"/>
                </a:lnTo>
                <a:lnTo>
                  <a:pt x="137344" y="200940"/>
                </a:lnTo>
                <a:lnTo>
                  <a:pt x="148953" y="198604"/>
                </a:lnTo>
                <a:lnTo>
                  <a:pt x="160562" y="200940"/>
                </a:lnTo>
                <a:lnTo>
                  <a:pt x="170029" y="207317"/>
                </a:lnTo>
                <a:lnTo>
                  <a:pt x="176407" y="216785"/>
                </a:lnTo>
                <a:lnTo>
                  <a:pt x="178743" y="228394"/>
                </a:lnTo>
                <a:lnTo>
                  <a:pt x="176407" y="240003"/>
                </a:lnTo>
                <a:lnTo>
                  <a:pt x="170029" y="249471"/>
                </a:lnTo>
                <a:lnTo>
                  <a:pt x="160562" y="255848"/>
                </a:lnTo>
                <a:lnTo>
                  <a:pt x="148953" y="258185"/>
                </a:lnTo>
                <a:close/>
              </a:path>
              <a:path w="377825" h="377825">
                <a:moveTo>
                  <a:pt x="307836" y="248255"/>
                </a:moveTo>
                <a:lnTo>
                  <a:pt x="300124" y="246688"/>
                </a:lnTo>
                <a:lnTo>
                  <a:pt x="293809" y="242421"/>
                </a:lnTo>
                <a:lnTo>
                  <a:pt x="289543" y="236106"/>
                </a:lnTo>
                <a:lnTo>
                  <a:pt x="287975" y="228394"/>
                </a:lnTo>
                <a:lnTo>
                  <a:pt x="289543" y="220683"/>
                </a:lnTo>
                <a:lnTo>
                  <a:pt x="293809" y="214368"/>
                </a:lnTo>
                <a:lnTo>
                  <a:pt x="300124" y="210101"/>
                </a:lnTo>
                <a:lnTo>
                  <a:pt x="307836" y="208534"/>
                </a:lnTo>
                <a:lnTo>
                  <a:pt x="315547" y="210101"/>
                </a:lnTo>
                <a:lnTo>
                  <a:pt x="321862" y="214368"/>
                </a:lnTo>
                <a:lnTo>
                  <a:pt x="326129" y="220683"/>
                </a:lnTo>
                <a:lnTo>
                  <a:pt x="327696" y="228394"/>
                </a:lnTo>
                <a:lnTo>
                  <a:pt x="326129" y="236106"/>
                </a:lnTo>
                <a:lnTo>
                  <a:pt x="321862" y="242421"/>
                </a:lnTo>
                <a:lnTo>
                  <a:pt x="315547" y="246688"/>
                </a:lnTo>
                <a:lnTo>
                  <a:pt x="307836" y="248255"/>
                </a:lnTo>
                <a:close/>
              </a:path>
              <a:path w="377825" h="377825">
                <a:moveTo>
                  <a:pt x="307836" y="327696"/>
                </a:moveTo>
                <a:lnTo>
                  <a:pt x="300124" y="326129"/>
                </a:lnTo>
                <a:lnTo>
                  <a:pt x="293809" y="321862"/>
                </a:lnTo>
                <a:lnTo>
                  <a:pt x="289543" y="315547"/>
                </a:lnTo>
                <a:lnTo>
                  <a:pt x="287975" y="307836"/>
                </a:lnTo>
                <a:lnTo>
                  <a:pt x="289543" y="300124"/>
                </a:lnTo>
                <a:lnTo>
                  <a:pt x="293809" y="293809"/>
                </a:lnTo>
                <a:lnTo>
                  <a:pt x="300124" y="289543"/>
                </a:lnTo>
                <a:lnTo>
                  <a:pt x="307836" y="287975"/>
                </a:lnTo>
                <a:lnTo>
                  <a:pt x="315547" y="289543"/>
                </a:lnTo>
                <a:lnTo>
                  <a:pt x="321862" y="293809"/>
                </a:lnTo>
                <a:lnTo>
                  <a:pt x="326129" y="300124"/>
                </a:lnTo>
                <a:lnTo>
                  <a:pt x="327696" y="307836"/>
                </a:lnTo>
                <a:lnTo>
                  <a:pt x="326129" y="315547"/>
                </a:lnTo>
                <a:lnTo>
                  <a:pt x="321862" y="321862"/>
                </a:lnTo>
                <a:lnTo>
                  <a:pt x="315547" y="326129"/>
                </a:lnTo>
                <a:lnTo>
                  <a:pt x="307836" y="327696"/>
                </a:lnTo>
                <a:close/>
              </a:path>
              <a:path w="377825" h="377825">
                <a:moveTo>
                  <a:pt x="307836" y="168813"/>
                </a:moveTo>
                <a:lnTo>
                  <a:pt x="300124" y="167246"/>
                </a:lnTo>
                <a:lnTo>
                  <a:pt x="293809" y="162979"/>
                </a:lnTo>
                <a:lnTo>
                  <a:pt x="289543" y="156664"/>
                </a:lnTo>
                <a:lnTo>
                  <a:pt x="287975" y="148953"/>
                </a:lnTo>
                <a:lnTo>
                  <a:pt x="289543" y="141241"/>
                </a:lnTo>
                <a:lnTo>
                  <a:pt x="293809" y="134926"/>
                </a:lnTo>
                <a:lnTo>
                  <a:pt x="300124" y="130659"/>
                </a:lnTo>
                <a:lnTo>
                  <a:pt x="307836" y="129092"/>
                </a:lnTo>
                <a:lnTo>
                  <a:pt x="315547" y="130659"/>
                </a:lnTo>
                <a:lnTo>
                  <a:pt x="321862" y="134926"/>
                </a:lnTo>
                <a:lnTo>
                  <a:pt x="326129" y="141241"/>
                </a:lnTo>
                <a:lnTo>
                  <a:pt x="327696" y="148953"/>
                </a:lnTo>
                <a:lnTo>
                  <a:pt x="326129" y="156664"/>
                </a:lnTo>
                <a:lnTo>
                  <a:pt x="321862" y="162979"/>
                </a:lnTo>
                <a:lnTo>
                  <a:pt x="315547" y="167246"/>
                </a:lnTo>
                <a:lnTo>
                  <a:pt x="307836" y="168813"/>
                </a:lnTo>
                <a:close/>
              </a:path>
              <a:path w="377825" h="377825">
                <a:moveTo>
                  <a:pt x="307836" y="89371"/>
                </a:moveTo>
                <a:lnTo>
                  <a:pt x="300124" y="87804"/>
                </a:lnTo>
                <a:lnTo>
                  <a:pt x="293809" y="83537"/>
                </a:lnTo>
                <a:lnTo>
                  <a:pt x="289543" y="77222"/>
                </a:lnTo>
                <a:lnTo>
                  <a:pt x="287975" y="69511"/>
                </a:lnTo>
                <a:lnTo>
                  <a:pt x="289543" y="61800"/>
                </a:lnTo>
                <a:lnTo>
                  <a:pt x="293809" y="55485"/>
                </a:lnTo>
                <a:lnTo>
                  <a:pt x="300124" y="51218"/>
                </a:lnTo>
                <a:lnTo>
                  <a:pt x="307836" y="49651"/>
                </a:lnTo>
                <a:lnTo>
                  <a:pt x="315547" y="51218"/>
                </a:lnTo>
                <a:lnTo>
                  <a:pt x="321862" y="55485"/>
                </a:lnTo>
                <a:lnTo>
                  <a:pt x="326129" y="61800"/>
                </a:lnTo>
                <a:lnTo>
                  <a:pt x="327696" y="69511"/>
                </a:lnTo>
                <a:lnTo>
                  <a:pt x="326129" y="77222"/>
                </a:lnTo>
                <a:lnTo>
                  <a:pt x="321862" y="83537"/>
                </a:lnTo>
                <a:lnTo>
                  <a:pt x="315547" y="87804"/>
                </a:lnTo>
                <a:lnTo>
                  <a:pt x="307836" y="89371"/>
                </a:lnTo>
                <a:close/>
              </a:path>
              <a:path w="377825" h="377825">
                <a:moveTo>
                  <a:pt x="372879" y="238324"/>
                </a:moveTo>
                <a:lnTo>
                  <a:pt x="361956" y="238324"/>
                </a:lnTo>
                <a:lnTo>
                  <a:pt x="357487" y="233856"/>
                </a:lnTo>
                <a:lnTo>
                  <a:pt x="357487" y="222933"/>
                </a:lnTo>
                <a:lnTo>
                  <a:pt x="361956" y="218464"/>
                </a:lnTo>
                <a:lnTo>
                  <a:pt x="372879" y="218464"/>
                </a:lnTo>
                <a:lnTo>
                  <a:pt x="377347" y="222933"/>
                </a:lnTo>
                <a:lnTo>
                  <a:pt x="377347" y="233856"/>
                </a:lnTo>
                <a:lnTo>
                  <a:pt x="372879" y="238324"/>
                </a:lnTo>
                <a:close/>
              </a:path>
              <a:path w="377825" h="377825">
                <a:moveTo>
                  <a:pt x="228394" y="327696"/>
                </a:moveTo>
                <a:lnTo>
                  <a:pt x="220683" y="326129"/>
                </a:lnTo>
                <a:lnTo>
                  <a:pt x="214368" y="321862"/>
                </a:lnTo>
                <a:lnTo>
                  <a:pt x="210101" y="315547"/>
                </a:lnTo>
                <a:lnTo>
                  <a:pt x="208534" y="307836"/>
                </a:lnTo>
                <a:lnTo>
                  <a:pt x="210101" y="300124"/>
                </a:lnTo>
                <a:lnTo>
                  <a:pt x="214368" y="293809"/>
                </a:lnTo>
                <a:lnTo>
                  <a:pt x="220683" y="289543"/>
                </a:lnTo>
                <a:lnTo>
                  <a:pt x="228394" y="287975"/>
                </a:lnTo>
                <a:lnTo>
                  <a:pt x="236106" y="289543"/>
                </a:lnTo>
                <a:lnTo>
                  <a:pt x="242421" y="293809"/>
                </a:lnTo>
                <a:lnTo>
                  <a:pt x="246688" y="300124"/>
                </a:lnTo>
                <a:lnTo>
                  <a:pt x="248255" y="307836"/>
                </a:lnTo>
                <a:lnTo>
                  <a:pt x="246688" y="315547"/>
                </a:lnTo>
                <a:lnTo>
                  <a:pt x="242421" y="321862"/>
                </a:lnTo>
                <a:lnTo>
                  <a:pt x="236106" y="326129"/>
                </a:lnTo>
                <a:lnTo>
                  <a:pt x="228394" y="327696"/>
                </a:lnTo>
                <a:close/>
              </a:path>
              <a:path w="377825" h="377825">
                <a:moveTo>
                  <a:pt x="233856" y="377347"/>
                </a:moveTo>
                <a:lnTo>
                  <a:pt x="222933" y="377347"/>
                </a:lnTo>
                <a:lnTo>
                  <a:pt x="218464" y="372879"/>
                </a:lnTo>
                <a:lnTo>
                  <a:pt x="218464" y="361956"/>
                </a:lnTo>
                <a:lnTo>
                  <a:pt x="222933" y="357487"/>
                </a:lnTo>
                <a:lnTo>
                  <a:pt x="233856" y="357487"/>
                </a:lnTo>
                <a:lnTo>
                  <a:pt x="238324" y="361956"/>
                </a:lnTo>
                <a:lnTo>
                  <a:pt x="238324" y="372879"/>
                </a:lnTo>
                <a:lnTo>
                  <a:pt x="233856" y="377347"/>
                </a:lnTo>
                <a:close/>
              </a:path>
              <a:path w="377825" h="377825">
                <a:moveTo>
                  <a:pt x="148953" y="178743"/>
                </a:moveTo>
                <a:lnTo>
                  <a:pt x="137344" y="176407"/>
                </a:lnTo>
                <a:lnTo>
                  <a:pt x="127876" y="170029"/>
                </a:lnTo>
                <a:lnTo>
                  <a:pt x="121499" y="160562"/>
                </a:lnTo>
                <a:lnTo>
                  <a:pt x="119162" y="148953"/>
                </a:lnTo>
                <a:lnTo>
                  <a:pt x="121499" y="137344"/>
                </a:lnTo>
                <a:lnTo>
                  <a:pt x="127876" y="127876"/>
                </a:lnTo>
                <a:lnTo>
                  <a:pt x="137344" y="121499"/>
                </a:lnTo>
                <a:lnTo>
                  <a:pt x="148953" y="119162"/>
                </a:lnTo>
                <a:lnTo>
                  <a:pt x="160562" y="121499"/>
                </a:lnTo>
                <a:lnTo>
                  <a:pt x="170029" y="127876"/>
                </a:lnTo>
                <a:lnTo>
                  <a:pt x="176407" y="137344"/>
                </a:lnTo>
                <a:lnTo>
                  <a:pt x="178743" y="148953"/>
                </a:lnTo>
                <a:lnTo>
                  <a:pt x="176407" y="160562"/>
                </a:lnTo>
                <a:lnTo>
                  <a:pt x="170029" y="170029"/>
                </a:lnTo>
                <a:lnTo>
                  <a:pt x="160562" y="176407"/>
                </a:lnTo>
                <a:lnTo>
                  <a:pt x="148953" y="178743"/>
                </a:lnTo>
                <a:close/>
              </a:path>
              <a:path w="377825" h="377825">
                <a:moveTo>
                  <a:pt x="148953" y="327696"/>
                </a:moveTo>
                <a:lnTo>
                  <a:pt x="141241" y="326129"/>
                </a:lnTo>
                <a:lnTo>
                  <a:pt x="134926" y="321862"/>
                </a:lnTo>
                <a:lnTo>
                  <a:pt x="130659" y="315547"/>
                </a:lnTo>
                <a:lnTo>
                  <a:pt x="129092" y="307836"/>
                </a:lnTo>
                <a:lnTo>
                  <a:pt x="130659" y="300124"/>
                </a:lnTo>
                <a:lnTo>
                  <a:pt x="134926" y="293809"/>
                </a:lnTo>
                <a:lnTo>
                  <a:pt x="141241" y="289543"/>
                </a:lnTo>
                <a:lnTo>
                  <a:pt x="148953" y="287975"/>
                </a:lnTo>
                <a:lnTo>
                  <a:pt x="156664" y="289543"/>
                </a:lnTo>
                <a:lnTo>
                  <a:pt x="162979" y="293809"/>
                </a:lnTo>
                <a:lnTo>
                  <a:pt x="167246" y="300124"/>
                </a:lnTo>
                <a:lnTo>
                  <a:pt x="168813" y="307836"/>
                </a:lnTo>
                <a:lnTo>
                  <a:pt x="167246" y="315547"/>
                </a:lnTo>
                <a:lnTo>
                  <a:pt x="162979" y="321862"/>
                </a:lnTo>
                <a:lnTo>
                  <a:pt x="156664" y="326129"/>
                </a:lnTo>
                <a:lnTo>
                  <a:pt x="148953" y="327696"/>
                </a:lnTo>
                <a:close/>
              </a:path>
              <a:path w="377825" h="377825">
                <a:moveTo>
                  <a:pt x="228394" y="258185"/>
                </a:moveTo>
                <a:lnTo>
                  <a:pt x="216785" y="255848"/>
                </a:lnTo>
                <a:lnTo>
                  <a:pt x="207317" y="249471"/>
                </a:lnTo>
                <a:lnTo>
                  <a:pt x="200940" y="240003"/>
                </a:lnTo>
                <a:lnTo>
                  <a:pt x="198604" y="228394"/>
                </a:lnTo>
                <a:lnTo>
                  <a:pt x="200940" y="216785"/>
                </a:lnTo>
                <a:lnTo>
                  <a:pt x="207317" y="207317"/>
                </a:lnTo>
                <a:lnTo>
                  <a:pt x="216785" y="200940"/>
                </a:lnTo>
                <a:lnTo>
                  <a:pt x="228394" y="198604"/>
                </a:lnTo>
                <a:lnTo>
                  <a:pt x="240003" y="200940"/>
                </a:lnTo>
                <a:lnTo>
                  <a:pt x="249471" y="207317"/>
                </a:lnTo>
                <a:lnTo>
                  <a:pt x="255848" y="216785"/>
                </a:lnTo>
                <a:lnTo>
                  <a:pt x="258185" y="228394"/>
                </a:lnTo>
                <a:lnTo>
                  <a:pt x="255848" y="240003"/>
                </a:lnTo>
                <a:lnTo>
                  <a:pt x="249471" y="249471"/>
                </a:lnTo>
                <a:lnTo>
                  <a:pt x="240003" y="255848"/>
                </a:lnTo>
                <a:lnTo>
                  <a:pt x="228394" y="258185"/>
                </a:lnTo>
                <a:close/>
              </a:path>
              <a:path w="377825" h="377825">
                <a:moveTo>
                  <a:pt x="228394" y="178743"/>
                </a:moveTo>
                <a:lnTo>
                  <a:pt x="216785" y="176407"/>
                </a:lnTo>
                <a:lnTo>
                  <a:pt x="207317" y="170029"/>
                </a:lnTo>
                <a:lnTo>
                  <a:pt x="200940" y="160562"/>
                </a:lnTo>
                <a:lnTo>
                  <a:pt x="198604" y="148953"/>
                </a:lnTo>
                <a:lnTo>
                  <a:pt x="200940" y="137344"/>
                </a:lnTo>
                <a:lnTo>
                  <a:pt x="207317" y="127876"/>
                </a:lnTo>
                <a:lnTo>
                  <a:pt x="216785" y="121499"/>
                </a:lnTo>
                <a:lnTo>
                  <a:pt x="228394" y="119162"/>
                </a:lnTo>
                <a:lnTo>
                  <a:pt x="240003" y="121499"/>
                </a:lnTo>
                <a:lnTo>
                  <a:pt x="249471" y="127876"/>
                </a:lnTo>
                <a:lnTo>
                  <a:pt x="255848" y="137344"/>
                </a:lnTo>
                <a:lnTo>
                  <a:pt x="258185" y="148953"/>
                </a:lnTo>
                <a:lnTo>
                  <a:pt x="255848" y="160562"/>
                </a:lnTo>
                <a:lnTo>
                  <a:pt x="249471" y="170029"/>
                </a:lnTo>
                <a:lnTo>
                  <a:pt x="240003" y="176407"/>
                </a:lnTo>
                <a:lnTo>
                  <a:pt x="228394" y="178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349" y="5239328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0472" y="4690236"/>
            <a:ext cx="1468120" cy="525780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НЕДЕЛЯ</a:t>
            </a:r>
            <a:r>
              <a:rPr sz="1650" b="1" spc="-6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spc="-6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46622" y="4801874"/>
            <a:ext cx="152717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-335" dirty="0">
                <a:solidFill>
                  <a:srgbClr val="719EA0"/>
                </a:solidFill>
                <a:latin typeface="Arial"/>
                <a:cs typeface="Arial"/>
              </a:rPr>
              <a:t>11 </a:t>
            </a:r>
            <a:r>
              <a:rPr sz="1650" i="1" spc="-5" dirty="0">
                <a:solidFill>
                  <a:srgbClr val="719EA0"/>
                </a:solidFill>
                <a:latin typeface="Liberation Sans"/>
                <a:cs typeface="Liberation Sans"/>
              </a:rPr>
              <a:t>октября</a:t>
            </a:r>
            <a:r>
              <a:rPr sz="1650" i="1" spc="-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450" i="1" spc="10" dirty="0">
                <a:solidFill>
                  <a:srgbClr val="719EA0"/>
                </a:solidFill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0474" y="2516708"/>
            <a:ext cx="1162870" cy="1163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46617" y="2506320"/>
            <a:ext cx="4357370" cy="190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ОКСАНА</a:t>
            </a:r>
            <a:r>
              <a:rPr sz="1650" b="1" spc="-13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20" dirty="0">
                <a:solidFill>
                  <a:srgbClr val="719EA0"/>
                </a:solidFill>
                <a:latin typeface="Liberation Sans"/>
                <a:cs typeface="Liberation Sans"/>
              </a:rPr>
              <a:t>КУХАРЧУК</a:t>
            </a:r>
            <a:r>
              <a:rPr sz="1650" b="1" spc="-20" dirty="0">
                <a:solidFill>
                  <a:srgbClr val="719EA0"/>
                </a:solidFill>
                <a:latin typeface="Verdana"/>
                <a:cs typeface="Verdana"/>
              </a:rPr>
              <a:t>,</a:t>
            </a:r>
            <a:endParaRPr sz="1650">
              <a:latin typeface="Verdana"/>
              <a:cs typeface="Verdana"/>
            </a:endParaRPr>
          </a:p>
          <a:p>
            <a:pPr marL="12700" marR="5080">
              <a:lnSpc>
                <a:spcPts val="1650"/>
              </a:lnSpc>
              <a:spcBef>
                <a:spcPts val="16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идеолог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проекта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85" dirty="0">
                <a:solidFill>
                  <a:srgbClr val="719EA0"/>
                </a:solidFill>
                <a:latin typeface="Verdana"/>
                <a:cs typeface="Verdana"/>
              </a:rPr>
              <a:t>Lady007.ru,</a:t>
            </a:r>
            <a:r>
              <a:rPr sz="1650" b="1" spc="-235" dirty="0">
                <a:solidFill>
                  <a:srgbClr val="719EA0"/>
                </a:solidFill>
                <a:latin typeface="Verdana"/>
                <a:cs typeface="Verdana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основатель  площадки</a:t>
            </a:r>
            <a:r>
              <a:rPr sz="1650" b="1" spc="-13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55" dirty="0">
                <a:solidFill>
                  <a:srgbClr val="719EA0"/>
                </a:solidFill>
                <a:latin typeface="Verdana"/>
                <a:cs typeface="Verdana"/>
              </a:rPr>
              <a:t>Talentedme.ru</a:t>
            </a:r>
            <a:endParaRPr sz="16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i="1" spc="35" dirty="0">
                <a:solidFill>
                  <a:srgbClr val="719EA0"/>
                </a:solidFill>
                <a:latin typeface="Arial"/>
                <a:cs typeface="Arial"/>
              </a:rPr>
              <a:t>Welcome-</a:t>
            </a:r>
            <a:r>
              <a:rPr sz="1300" i="1" spc="35" dirty="0">
                <a:solidFill>
                  <a:srgbClr val="719EA0"/>
                </a:solidFill>
                <a:latin typeface="Liberation Sans"/>
                <a:cs typeface="Liberation Sans"/>
              </a:rPr>
              <a:t>вебинар </a:t>
            </a: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«Леди</a:t>
            </a:r>
            <a:r>
              <a:rPr sz="1150" i="1" spc="5" dirty="0">
                <a:solidFill>
                  <a:srgbClr val="719EA0"/>
                </a:solidFill>
                <a:latin typeface="Arial"/>
                <a:cs typeface="Arial"/>
              </a:rPr>
              <a:t>, </a:t>
            </a: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давайте</a:t>
            </a:r>
            <a:r>
              <a:rPr sz="1300" i="1" spc="-2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знакомиться</a:t>
            </a:r>
            <a:r>
              <a:rPr sz="1150" i="1" spc="10" dirty="0">
                <a:solidFill>
                  <a:srgbClr val="719EA0"/>
                </a:solidFill>
                <a:latin typeface="Arial"/>
                <a:cs typeface="Arial"/>
              </a:rPr>
              <a:t>!</a:t>
            </a: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»</a:t>
            </a:r>
            <a:endParaRPr sz="1300">
              <a:latin typeface="Liberation Sans"/>
              <a:cs typeface="Liberation Sans"/>
            </a:endParaRPr>
          </a:p>
          <a:p>
            <a:pPr marL="126364" indent="-113664">
              <a:lnSpc>
                <a:spcPct val="100000"/>
              </a:lnSpc>
              <a:spcBef>
                <a:spcPts val="844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Организационные</a:t>
            </a:r>
            <a:r>
              <a:rPr sz="1300" spc="-1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вопросы</a:t>
            </a:r>
            <a:endParaRPr sz="1300">
              <a:latin typeface="Liberation Sans"/>
              <a:cs typeface="Liberation Sans"/>
            </a:endParaRPr>
          </a:p>
          <a:p>
            <a:pPr marL="126364" indent="-113664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Мотивация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на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достижение</a:t>
            </a:r>
            <a:r>
              <a:rPr sz="1300" spc="-4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целей</a:t>
            </a:r>
            <a:endParaRPr sz="1300">
              <a:latin typeface="Liberation Sans"/>
              <a:cs typeface="Liberation Sans"/>
            </a:endParaRPr>
          </a:p>
          <a:p>
            <a:pPr marL="126364" indent="-113664">
              <a:lnSpc>
                <a:spcPct val="100000"/>
              </a:lnSpc>
              <a:spcBef>
                <a:spcPts val="244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Лайфхаки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по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личному</a:t>
            </a:r>
            <a:r>
              <a:rPr sz="1300" spc="-4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развитию</a:t>
            </a:r>
            <a:endParaRPr sz="1300">
              <a:latin typeface="Liberation Sans"/>
              <a:cs typeface="Liberation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9992" y="5367083"/>
            <a:ext cx="1162877" cy="1163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56154" y="5356687"/>
            <a:ext cx="4822825" cy="4813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МАРИНА</a:t>
            </a:r>
            <a:r>
              <a:rPr sz="1650" b="1" spc="-5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ПЕТРУШИНА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основатель консалтингового</a:t>
            </a:r>
            <a:r>
              <a:rPr sz="1650" b="1" spc="-9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проекта</a:t>
            </a:r>
            <a:endParaRPr sz="1650">
              <a:latin typeface="Liberation Sans"/>
              <a:cs typeface="Liberation Sans"/>
            </a:endParaRPr>
          </a:p>
          <a:p>
            <a:pPr marL="12700" marR="181610">
              <a:lnSpc>
                <a:spcPts val="1650"/>
              </a:lnSpc>
              <a:spcBef>
                <a:spcPts val="16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«Международный Центр интеллектуальных  бизнес</a:t>
            </a:r>
            <a:r>
              <a:rPr sz="1650" spc="-5" dirty="0">
                <a:solidFill>
                  <a:srgbClr val="719EA0"/>
                </a:solidFill>
                <a:latin typeface="Arial"/>
                <a:cs typeface="Arial"/>
              </a:rPr>
              <a:t>-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технологий»</a:t>
            </a:r>
            <a:r>
              <a:rPr sz="1650" spc="-5" dirty="0">
                <a:solidFill>
                  <a:srgbClr val="719EA0"/>
                </a:solidFill>
                <a:latin typeface="Arial"/>
                <a:cs typeface="Arial"/>
              </a:rPr>
              <a:t>,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лауреат национальной  премии </a:t>
            </a:r>
            <a:r>
              <a:rPr sz="1650" spc="50" dirty="0">
                <a:solidFill>
                  <a:srgbClr val="719EA0"/>
                </a:solidFill>
                <a:latin typeface="Arial"/>
                <a:cs typeface="Arial"/>
              </a:rPr>
              <a:t>Melon </a:t>
            </a:r>
            <a:r>
              <a:rPr sz="1650" spc="-30" dirty="0">
                <a:solidFill>
                  <a:srgbClr val="719EA0"/>
                </a:solidFill>
                <a:latin typeface="Arial"/>
                <a:cs typeface="Arial"/>
              </a:rPr>
              <a:t>Rich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и </a:t>
            </a:r>
            <a:r>
              <a:rPr sz="1650" spc="15" dirty="0">
                <a:solidFill>
                  <a:srgbClr val="719EA0"/>
                </a:solidFill>
                <a:latin typeface="Arial"/>
                <a:cs typeface="Arial"/>
              </a:rPr>
              <a:t>Finance </a:t>
            </a:r>
            <a:r>
              <a:rPr sz="1650" spc="5" dirty="0">
                <a:solidFill>
                  <a:srgbClr val="719EA0"/>
                </a:solidFill>
                <a:latin typeface="Arial"/>
                <a:cs typeface="Arial"/>
              </a:rPr>
              <a:t>Times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«Бизнес</a:t>
            </a:r>
            <a:r>
              <a:rPr sz="1650" dirty="0">
                <a:solidFill>
                  <a:srgbClr val="719EA0"/>
                </a:solidFill>
                <a:latin typeface="Arial"/>
                <a:cs typeface="Arial"/>
              </a:rPr>
              <a:t>-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стратегия года</a:t>
            </a:r>
            <a:r>
              <a:rPr sz="1650" b="1" spc="-10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spc="-80" dirty="0">
                <a:solidFill>
                  <a:srgbClr val="719EA0"/>
                </a:solidFill>
                <a:latin typeface="Arial"/>
                <a:cs typeface="Arial"/>
              </a:rPr>
              <a:t>2018</a:t>
            </a:r>
            <a:r>
              <a:rPr sz="1650" b="1" spc="-80" dirty="0">
                <a:solidFill>
                  <a:srgbClr val="719EA0"/>
                </a:solidFill>
                <a:latin typeface="Liberation Sans"/>
                <a:cs typeface="Liberation Sans"/>
              </a:rPr>
              <a:t>»</a:t>
            </a:r>
            <a:endParaRPr sz="165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Как создавать </a:t>
            </a: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продукты и </a:t>
            </a:r>
            <a:r>
              <a:rPr sz="1300" i="1" dirty="0">
                <a:solidFill>
                  <a:srgbClr val="719EA0"/>
                </a:solidFill>
                <a:latin typeface="Liberation Sans"/>
                <a:cs typeface="Liberation Sans"/>
              </a:rPr>
              <a:t>услуги</a:t>
            </a:r>
            <a:r>
              <a:rPr sz="1150" i="1" dirty="0">
                <a:solidFill>
                  <a:srgbClr val="719EA0"/>
                </a:solidFill>
                <a:latin typeface="Arial"/>
                <a:cs typeface="Arial"/>
              </a:rPr>
              <a:t>, </a:t>
            </a: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нужные</a:t>
            </a:r>
            <a:r>
              <a:rPr sz="1300" i="1" spc="-4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рынку</a:t>
            </a:r>
            <a:endParaRPr sz="1300">
              <a:latin typeface="Liberation Sans"/>
              <a:cs typeface="Liberation Sans"/>
            </a:endParaRPr>
          </a:p>
          <a:p>
            <a:pPr marL="12700" marR="167005">
              <a:lnSpc>
                <a:spcPct val="115500"/>
              </a:lnSpc>
              <a:spcBef>
                <a:spcPts val="605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Черты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современного рынка</a:t>
            </a:r>
            <a:r>
              <a:rPr sz="1300" spc="5" dirty="0">
                <a:solidFill>
                  <a:srgbClr val="202127"/>
                </a:solidFill>
                <a:latin typeface="Arial"/>
                <a:cs typeface="Arial"/>
              </a:rPr>
              <a:t>.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Стратегические особенности  вашего</a:t>
            </a:r>
            <a:r>
              <a:rPr sz="1300" spc="-1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бизнеса</a:t>
            </a:r>
            <a:endParaRPr sz="1300">
              <a:latin typeface="Liberation Sans"/>
              <a:cs typeface="Liberation Sans"/>
            </a:endParaRPr>
          </a:p>
          <a:p>
            <a:pPr marL="12700" marR="234315">
              <a:lnSpc>
                <a:spcPct val="115500"/>
              </a:lnSpc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Пошаговый маркетинговый </a:t>
            </a:r>
            <a:r>
              <a:rPr sz="1300" spc="-5" dirty="0">
                <a:solidFill>
                  <a:srgbClr val="202127"/>
                </a:solidFill>
                <a:latin typeface="Liberation Sans"/>
                <a:cs typeface="Liberation Sans"/>
              </a:rPr>
              <a:t>план</a:t>
            </a:r>
            <a:r>
              <a:rPr sz="1300" spc="-5" dirty="0">
                <a:solidFill>
                  <a:srgbClr val="202127"/>
                </a:solidFill>
                <a:latin typeface="Arial"/>
                <a:cs typeface="Arial"/>
              </a:rPr>
              <a:t>,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 создать идеальный  продукт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Характеристики ЦА</a:t>
            </a:r>
            <a:r>
              <a:rPr sz="1300" spc="5" dirty="0">
                <a:solidFill>
                  <a:srgbClr val="202127"/>
                </a:solidFill>
                <a:latin typeface="Arial"/>
                <a:cs typeface="Arial"/>
              </a:rPr>
              <a:t>.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Аватар вашего</a:t>
            </a:r>
            <a:r>
              <a:rPr sz="1300" spc="-5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клиента</a:t>
            </a:r>
            <a:r>
              <a:rPr sz="1300" spc="5" dirty="0">
                <a:solidFill>
                  <a:srgbClr val="202127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  <a:p>
            <a:pPr marL="12700" marR="233679">
              <a:lnSpc>
                <a:spcPct val="115500"/>
              </a:lnSpc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Формирование прототипа ценностного предложения</a:t>
            </a:r>
            <a:r>
              <a:rPr sz="1300" spc="5" dirty="0">
                <a:solidFill>
                  <a:srgbClr val="202127"/>
                </a:solidFill>
                <a:latin typeface="Arial"/>
                <a:cs typeface="Arial"/>
              </a:rPr>
              <a:t>. 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Создания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профиля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вашего потребителя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карты ценности  вашего</a:t>
            </a:r>
            <a:r>
              <a:rPr sz="1300" spc="-1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продукта</a:t>
            </a:r>
            <a:endParaRPr sz="1300">
              <a:latin typeface="Liberation Sans"/>
              <a:cs typeface="Liberation Sans"/>
            </a:endParaRPr>
          </a:p>
          <a:p>
            <a:pPr marL="12700" marR="5080">
              <a:lnSpc>
                <a:spcPct val="115500"/>
              </a:lnSpc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Создание минимального жизнеспособного продукта</a:t>
            </a:r>
            <a:r>
              <a:rPr sz="1300" spc="5" dirty="0">
                <a:solidFill>
                  <a:srgbClr val="202127"/>
                </a:solidFill>
                <a:latin typeface="Arial"/>
                <a:cs typeface="Arial"/>
              </a:rPr>
              <a:t>. 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Характеристики </a:t>
            </a:r>
            <a:r>
              <a:rPr sz="1300" spc="-10" dirty="0">
                <a:solidFill>
                  <a:srgbClr val="202127"/>
                </a:solidFill>
                <a:latin typeface="Liberation Sans"/>
                <a:cs typeface="Liberation Sans"/>
              </a:rPr>
              <a:t>УТП</a:t>
            </a:r>
            <a:r>
              <a:rPr sz="1300" spc="-10" dirty="0">
                <a:solidFill>
                  <a:srgbClr val="202127"/>
                </a:solidFill>
                <a:latin typeface="Arial"/>
                <a:cs typeface="Arial"/>
              </a:rPr>
              <a:t>,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создание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оценка гипотезы</a:t>
            </a:r>
            <a:r>
              <a:rPr sz="1300" spc="5" dirty="0">
                <a:solidFill>
                  <a:srgbClr val="202127"/>
                </a:solidFill>
                <a:latin typeface="Arial"/>
                <a:cs typeface="Arial"/>
              </a:rPr>
              <a:t>.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Виды </a:t>
            </a:r>
            <a:r>
              <a:rPr sz="1300" spc="-85" dirty="0">
                <a:solidFill>
                  <a:srgbClr val="202127"/>
                </a:solidFill>
                <a:latin typeface="Arial"/>
                <a:cs typeface="Arial"/>
              </a:rPr>
              <a:t>MVP  </a:t>
            </a:r>
            <a:r>
              <a:rPr sz="1300" spc="-5" dirty="0">
                <a:solidFill>
                  <a:srgbClr val="202127"/>
                </a:solidFill>
                <a:latin typeface="Arial"/>
                <a:cs typeface="Arial"/>
              </a:rPr>
              <a:t>(</a:t>
            </a:r>
            <a:r>
              <a:rPr sz="1300" spc="-5" dirty="0">
                <a:solidFill>
                  <a:srgbClr val="202127"/>
                </a:solidFill>
                <a:latin typeface="Liberation Sans"/>
                <a:cs typeface="Liberation Sans"/>
              </a:rPr>
              <a:t>УТП</a:t>
            </a:r>
            <a:r>
              <a:rPr sz="1300" spc="-5" dirty="0">
                <a:solidFill>
                  <a:srgbClr val="202127"/>
                </a:solidFill>
                <a:latin typeface="Arial"/>
                <a:cs typeface="Arial"/>
              </a:rPr>
              <a:t>)</a:t>
            </a:r>
            <a:endParaRPr sz="1300">
              <a:latin typeface="Arial"/>
              <a:cs typeface="Arial"/>
            </a:endParaRPr>
          </a:p>
          <a:p>
            <a:pPr marL="12700" marR="41910">
              <a:lnSpc>
                <a:spcPct val="115500"/>
              </a:lnSpc>
              <a:buFont typeface="Arial"/>
              <a:buChar char="-"/>
              <a:tabLst>
                <a:tab pos="127000" algn="l"/>
              </a:tabLst>
            </a:pP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Способы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тестирования </a:t>
            </a:r>
            <a:r>
              <a:rPr sz="1300" spc="-65" dirty="0">
                <a:solidFill>
                  <a:srgbClr val="202127"/>
                </a:solidFill>
                <a:latin typeface="Arial"/>
                <a:cs typeface="Arial"/>
              </a:rPr>
              <a:t>MVP.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Причины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возможного провала  продукта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его</a:t>
            </a:r>
            <a:r>
              <a:rPr sz="1300" spc="-5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доработка</a:t>
            </a:r>
            <a:r>
              <a:rPr sz="1300" spc="5" dirty="0">
                <a:solidFill>
                  <a:srgbClr val="202127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0"/>
          <p:cNvSpPr txBox="1"/>
          <p:nvPr/>
        </p:nvSpPr>
        <p:spPr>
          <a:xfrm>
            <a:off x="110213" y="10141487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310"/>
              </a:spcBef>
            </a:pPr>
            <a:r>
              <a:rPr spc="-170" dirty="0"/>
              <a:t>ОБРАЗОВАТЕЛЬНАЯ  ПРОГРАММА</a:t>
            </a:r>
            <a:r>
              <a:rPr spc="-370" dirty="0"/>
              <a:t> </a:t>
            </a:r>
            <a:r>
              <a:rPr spc="-75" dirty="0">
                <a:latin typeface="Arial"/>
                <a:cs typeface="Arial"/>
              </a:rPr>
              <a:t>LADY007.RU</a:t>
            </a:r>
            <a:r>
              <a:rPr spc="-190" dirty="0">
                <a:latin typeface="Arial"/>
                <a:cs typeface="Arial"/>
              </a:rPr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9919" y="1660308"/>
            <a:ext cx="86360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90"/>
              </a:lnSpc>
            </a:pPr>
            <a:r>
              <a:rPr sz="3100" spc="-190" dirty="0">
                <a:solidFill>
                  <a:srgbClr val="A8D2D9"/>
                </a:solidFill>
                <a:latin typeface="Arial"/>
                <a:cs typeface="Arial"/>
              </a:rPr>
              <a:t> 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0349" y="2465229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0470" y="1735010"/>
            <a:ext cx="1468120" cy="706755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НЕДЕЛЯ</a:t>
            </a:r>
            <a:r>
              <a:rPr sz="1650" b="1" spc="-6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spc="-3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99262" y="1846647"/>
            <a:ext cx="157416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-150" dirty="0">
                <a:solidFill>
                  <a:srgbClr val="A8D2D9"/>
                </a:solidFill>
                <a:latin typeface="Arial"/>
                <a:cs typeface="Arial"/>
              </a:rPr>
              <a:t>19 </a:t>
            </a:r>
            <a:r>
              <a:rPr sz="1650" i="1" spc="-5" dirty="0">
                <a:solidFill>
                  <a:srgbClr val="A8D2D9"/>
                </a:solidFill>
                <a:latin typeface="Liberation Sans"/>
                <a:cs typeface="Liberation Sans"/>
              </a:rPr>
              <a:t>октября</a:t>
            </a:r>
            <a:r>
              <a:rPr sz="1650" i="1" spc="-130" dirty="0">
                <a:solidFill>
                  <a:srgbClr val="A8D2D9"/>
                </a:solidFill>
                <a:latin typeface="Liberation Sans"/>
                <a:cs typeface="Liberation Sans"/>
              </a:rPr>
              <a:t> </a:t>
            </a:r>
            <a:r>
              <a:rPr sz="1450" i="1" spc="10" dirty="0">
                <a:solidFill>
                  <a:srgbClr val="A8D2D9"/>
                </a:solidFill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25310" y="581511"/>
            <a:ext cx="762635" cy="762635"/>
          </a:xfrm>
          <a:custGeom>
            <a:avLst/>
            <a:gdLst/>
            <a:ahLst/>
            <a:cxnLst/>
            <a:rect l="l" t="t" r="r" b="b"/>
            <a:pathLst>
              <a:path w="762634" h="762635">
                <a:moveTo>
                  <a:pt x="381247" y="762638"/>
                </a:moveTo>
                <a:lnTo>
                  <a:pt x="333424" y="759667"/>
                </a:lnTo>
                <a:lnTo>
                  <a:pt x="287374" y="750992"/>
                </a:lnTo>
                <a:lnTo>
                  <a:pt x="243454" y="736970"/>
                </a:lnTo>
                <a:lnTo>
                  <a:pt x="202021" y="717960"/>
                </a:lnTo>
                <a:lnTo>
                  <a:pt x="163432" y="694317"/>
                </a:lnTo>
                <a:lnTo>
                  <a:pt x="128046" y="666401"/>
                </a:lnTo>
                <a:lnTo>
                  <a:pt x="96218" y="634567"/>
                </a:lnTo>
                <a:lnTo>
                  <a:pt x="68306" y="599174"/>
                </a:lnTo>
                <a:lnTo>
                  <a:pt x="44669" y="560578"/>
                </a:lnTo>
                <a:lnTo>
                  <a:pt x="25662" y="519138"/>
                </a:lnTo>
                <a:lnTo>
                  <a:pt x="11643" y="475211"/>
                </a:lnTo>
                <a:lnTo>
                  <a:pt x="2970" y="429153"/>
                </a:lnTo>
                <a:lnTo>
                  <a:pt x="0" y="381323"/>
                </a:lnTo>
                <a:lnTo>
                  <a:pt x="2970" y="333491"/>
                </a:lnTo>
                <a:lnTo>
                  <a:pt x="11643" y="287432"/>
                </a:lnTo>
                <a:lnTo>
                  <a:pt x="25662" y="243503"/>
                </a:lnTo>
                <a:lnTo>
                  <a:pt x="44669" y="202061"/>
                </a:lnTo>
                <a:lnTo>
                  <a:pt x="68306" y="163465"/>
                </a:lnTo>
                <a:lnTo>
                  <a:pt x="96218" y="128071"/>
                </a:lnTo>
                <a:lnTo>
                  <a:pt x="128046" y="96237"/>
                </a:lnTo>
                <a:lnTo>
                  <a:pt x="163432" y="68320"/>
                </a:lnTo>
                <a:lnTo>
                  <a:pt x="202021" y="44678"/>
                </a:lnTo>
                <a:lnTo>
                  <a:pt x="243454" y="25667"/>
                </a:lnTo>
                <a:lnTo>
                  <a:pt x="287374" y="11646"/>
                </a:lnTo>
                <a:lnTo>
                  <a:pt x="333424" y="2971"/>
                </a:lnTo>
                <a:lnTo>
                  <a:pt x="381247" y="0"/>
                </a:lnTo>
                <a:lnTo>
                  <a:pt x="429070" y="2971"/>
                </a:lnTo>
                <a:lnTo>
                  <a:pt x="475120" y="11646"/>
                </a:lnTo>
                <a:lnTo>
                  <a:pt x="519040" y="25667"/>
                </a:lnTo>
                <a:lnTo>
                  <a:pt x="560473" y="44678"/>
                </a:lnTo>
                <a:lnTo>
                  <a:pt x="599062" y="68320"/>
                </a:lnTo>
                <a:lnTo>
                  <a:pt x="634449" y="96237"/>
                </a:lnTo>
                <a:lnTo>
                  <a:pt x="666276" y="128071"/>
                </a:lnTo>
                <a:lnTo>
                  <a:pt x="694188" y="163465"/>
                </a:lnTo>
                <a:lnTo>
                  <a:pt x="717826" y="202061"/>
                </a:lnTo>
                <a:lnTo>
                  <a:pt x="736832" y="243503"/>
                </a:lnTo>
                <a:lnTo>
                  <a:pt x="750851" y="287432"/>
                </a:lnTo>
                <a:lnTo>
                  <a:pt x="759524" y="333491"/>
                </a:lnTo>
                <a:lnTo>
                  <a:pt x="762495" y="381323"/>
                </a:lnTo>
                <a:lnTo>
                  <a:pt x="759524" y="429153"/>
                </a:lnTo>
                <a:lnTo>
                  <a:pt x="750851" y="475211"/>
                </a:lnTo>
                <a:lnTo>
                  <a:pt x="736832" y="519138"/>
                </a:lnTo>
                <a:lnTo>
                  <a:pt x="717825" y="560578"/>
                </a:lnTo>
                <a:lnTo>
                  <a:pt x="694187" y="599174"/>
                </a:lnTo>
                <a:lnTo>
                  <a:pt x="666275" y="634567"/>
                </a:lnTo>
                <a:lnTo>
                  <a:pt x="634447" y="666401"/>
                </a:lnTo>
                <a:lnTo>
                  <a:pt x="599060" y="694317"/>
                </a:lnTo>
                <a:lnTo>
                  <a:pt x="560471" y="717960"/>
                </a:lnTo>
                <a:lnTo>
                  <a:pt x="519039" y="736970"/>
                </a:lnTo>
                <a:lnTo>
                  <a:pt x="475119" y="750992"/>
                </a:lnTo>
                <a:lnTo>
                  <a:pt x="429069" y="759667"/>
                </a:lnTo>
                <a:lnTo>
                  <a:pt x="381247" y="762638"/>
                </a:lnTo>
                <a:close/>
              </a:path>
            </a:pathLst>
          </a:custGeom>
          <a:solidFill>
            <a:srgbClr val="719E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17887" y="774159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69511" y="248255"/>
                </a:moveTo>
                <a:lnTo>
                  <a:pt x="61800" y="246688"/>
                </a:lnTo>
                <a:lnTo>
                  <a:pt x="55485" y="242421"/>
                </a:lnTo>
                <a:lnTo>
                  <a:pt x="51218" y="236106"/>
                </a:lnTo>
                <a:lnTo>
                  <a:pt x="49651" y="228394"/>
                </a:lnTo>
                <a:lnTo>
                  <a:pt x="51218" y="220683"/>
                </a:lnTo>
                <a:lnTo>
                  <a:pt x="55485" y="214368"/>
                </a:lnTo>
                <a:lnTo>
                  <a:pt x="61800" y="210101"/>
                </a:lnTo>
                <a:lnTo>
                  <a:pt x="69511" y="208534"/>
                </a:lnTo>
                <a:lnTo>
                  <a:pt x="77222" y="210101"/>
                </a:lnTo>
                <a:lnTo>
                  <a:pt x="83537" y="214368"/>
                </a:lnTo>
                <a:lnTo>
                  <a:pt x="87804" y="220683"/>
                </a:lnTo>
                <a:lnTo>
                  <a:pt x="89371" y="228394"/>
                </a:lnTo>
                <a:lnTo>
                  <a:pt x="87804" y="236106"/>
                </a:lnTo>
                <a:lnTo>
                  <a:pt x="83537" y="242421"/>
                </a:lnTo>
                <a:lnTo>
                  <a:pt x="77222" y="246688"/>
                </a:lnTo>
                <a:lnTo>
                  <a:pt x="69511" y="248255"/>
                </a:lnTo>
                <a:close/>
              </a:path>
              <a:path w="377825" h="377825">
                <a:moveTo>
                  <a:pt x="69511" y="327696"/>
                </a:moveTo>
                <a:lnTo>
                  <a:pt x="61800" y="326129"/>
                </a:lnTo>
                <a:lnTo>
                  <a:pt x="55485" y="321862"/>
                </a:lnTo>
                <a:lnTo>
                  <a:pt x="51218" y="315547"/>
                </a:lnTo>
                <a:lnTo>
                  <a:pt x="49651" y="307836"/>
                </a:lnTo>
                <a:lnTo>
                  <a:pt x="51218" y="300124"/>
                </a:lnTo>
                <a:lnTo>
                  <a:pt x="55485" y="293809"/>
                </a:lnTo>
                <a:lnTo>
                  <a:pt x="61800" y="289543"/>
                </a:lnTo>
                <a:lnTo>
                  <a:pt x="69511" y="287975"/>
                </a:lnTo>
                <a:lnTo>
                  <a:pt x="77222" y="289543"/>
                </a:lnTo>
                <a:lnTo>
                  <a:pt x="83537" y="293809"/>
                </a:lnTo>
                <a:lnTo>
                  <a:pt x="87804" y="300124"/>
                </a:lnTo>
                <a:lnTo>
                  <a:pt x="89371" y="307836"/>
                </a:lnTo>
                <a:lnTo>
                  <a:pt x="87804" y="315547"/>
                </a:lnTo>
                <a:lnTo>
                  <a:pt x="83537" y="321862"/>
                </a:lnTo>
                <a:lnTo>
                  <a:pt x="77222" y="326129"/>
                </a:lnTo>
                <a:lnTo>
                  <a:pt x="69511" y="327696"/>
                </a:lnTo>
                <a:close/>
              </a:path>
              <a:path w="377825" h="377825">
                <a:moveTo>
                  <a:pt x="69511" y="168813"/>
                </a:moveTo>
                <a:lnTo>
                  <a:pt x="61800" y="167246"/>
                </a:lnTo>
                <a:lnTo>
                  <a:pt x="55485" y="162979"/>
                </a:lnTo>
                <a:lnTo>
                  <a:pt x="51218" y="156664"/>
                </a:lnTo>
                <a:lnTo>
                  <a:pt x="49651" y="148953"/>
                </a:lnTo>
                <a:lnTo>
                  <a:pt x="51218" y="141241"/>
                </a:lnTo>
                <a:lnTo>
                  <a:pt x="55485" y="134926"/>
                </a:lnTo>
                <a:lnTo>
                  <a:pt x="61800" y="130659"/>
                </a:lnTo>
                <a:lnTo>
                  <a:pt x="69511" y="129092"/>
                </a:lnTo>
                <a:lnTo>
                  <a:pt x="77222" y="130659"/>
                </a:lnTo>
                <a:lnTo>
                  <a:pt x="83537" y="134926"/>
                </a:lnTo>
                <a:lnTo>
                  <a:pt x="87804" y="141241"/>
                </a:lnTo>
                <a:lnTo>
                  <a:pt x="89371" y="148953"/>
                </a:lnTo>
                <a:lnTo>
                  <a:pt x="87804" y="156664"/>
                </a:lnTo>
                <a:lnTo>
                  <a:pt x="83537" y="162979"/>
                </a:lnTo>
                <a:lnTo>
                  <a:pt x="77222" y="167246"/>
                </a:lnTo>
                <a:lnTo>
                  <a:pt x="69511" y="168813"/>
                </a:lnTo>
                <a:close/>
              </a:path>
              <a:path w="377825" h="377825">
                <a:moveTo>
                  <a:pt x="15391" y="158883"/>
                </a:moveTo>
                <a:lnTo>
                  <a:pt x="4468" y="158883"/>
                </a:lnTo>
                <a:lnTo>
                  <a:pt x="0" y="154414"/>
                </a:lnTo>
                <a:lnTo>
                  <a:pt x="0" y="143491"/>
                </a:lnTo>
                <a:lnTo>
                  <a:pt x="4468" y="139022"/>
                </a:lnTo>
                <a:lnTo>
                  <a:pt x="15391" y="139022"/>
                </a:lnTo>
                <a:lnTo>
                  <a:pt x="19860" y="143491"/>
                </a:lnTo>
                <a:lnTo>
                  <a:pt x="19860" y="154414"/>
                </a:lnTo>
                <a:lnTo>
                  <a:pt x="15391" y="158883"/>
                </a:lnTo>
                <a:close/>
              </a:path>
              <a:path w="377825" h="377825">
                <a:moveTo>
                  <a:pt x="69511" y="89371"/>
                </a:moveTo>
                <a:lnTo>
                  <a:pt x="61800" y="87804"/>
                </a:lnTo>
                <a:lnTo>
                  <a:pt x="55485" y="83537"/>
                </a:lnTo>
                <a:lnTo>
                  <a:pt x="51218" y="77222"/>
                </a:lnTo>
                <a:lnTo>
                  <a:pt x="49651" y="69511"/>
                </a:lnTo>
                <a:lnTo>
                  <a:pt x="51218" y="61800"/>
                </a:lnTo>
                <a:lnTo>
                  <a:pt x="55485" y="55485"/>
                </a:lnTo>
                <a:lnTo>
                  <a:pt x="61800" y="51218"/>
                </a:lnTo>
                <a:lnTo>
                  <a:pt x="69511" y="49651"/>
                </a:lnTo>
                <a:lnTo>
                  <a:pt x="77222" y="51218"/>
                </a:lnTo>
                <a:lnTo>
                  <a:pt x="83537" y="55485"/>
                </a:lnTo>
                <a:lnTo>
                  <a:pt x="87804" y="61800"/>
                </a:lnTo>
                <a:lnTo>
                  <a:pt x="89371" y="69511"/>
                </a:lnTo>
                <a:lnTo>
                  <a:pt x="87804" y="77222"/>
                </a:lnTo>
                <a:lnTo>
                  <a:pt x="83537" y="83537"/>
                </a:lnTo>
                <a:lnTo>
                  <a:pt x="77222" y="87804"/>
                </a:lnTo>
                <a:lnTo>
                  <a:pt x="69511" y="89371"/>
                </a:lnTo>
                <a:close/>
              </a:path>
              <a:path w="377825" h="377825">
                <a:moveTo>
                  <a:pt x="372879" y="158883"/>
                </a:moveTo>
                <a:lnTo>
                  <a:pt x="361956" y="158883"/>
                </a:lnTo>
                <a:lnTo>
                  <a:pt x="357487" y="154414"/>
                </a:lnTo>
                <a:lnTo>
                  <a:pt x="357487" y="143491"/>
                </a:lnTo>
                <a:lnTo>
                  <a:pt x="361956" y="139022"/>
                </a:lnTo>
                <a:lnTo>
                  <a:pt x="372879" y="139022"/>
                </a:lnTo>
                <a:lnTo>
                  <a:pt x="377347" y="143491"/>
                </a:lnTo>
                <a:lnTo>
                  <a:pt x="377347" y="154414"/>
                </a:lnTo>
                <a:lnTo>
                  <a:pt x="372879" y="158883"/>
                </a:lnTo>
                <a:close/>
              </a:path>
              <a:path w="377825" h="377825">
                <a:moveTo>
                  <a:pt x="228394" y="89371"/>
                </a:moveTo>
                <a:lnTo>
                  <a:pt x="220683" y="87804"/>
                </a:lnTo>
                <a:lnTo>
                  <a:pt x="214368" y="83537"/>
                </a:lnTo>
                <a:lnTo>
                  <a:pt x="210101" y="77222"/>
                </a:lnTo>
                <a:lnTo>
                  <a:pt x="208534" y="69511"/>
                </a:lnTo>
                <a:lnTo>
                  <a:pt x="210101" y="61800"/>
                </a:lnTo>
                <a:lnTo>
                  <a:pt x="214368" y="55485"/>
                </a:lnTo>
                <a:lnTo>
                  <a:pt x="220683" y="51218"/>
                </a:lnTo>
                <a:lnTo>
                  <a:pt x="228394" y="49651"/>
                </a:lnTo>
                <a:lnTo>
                  <a:pt x="236106" y="51218"/>
                </a:lnTo>
                <a:lnTo>
                  <a:pt x="242421" y="55485"/>
                </a:lnTo>
                <a:lnTo>
                  <a:pt x="246688" y="61800"/>
                </a:lnTo>
                <a:lnTo>
                  <a:pt x="248255" y="69511"/>
                </a:lnTo>
                <a:lnTo>
                  <a:pt x="246688" y="77222"/>
                </a:lnTo>
                <a:lnTo>
                  <a:pt x="242421" y="83537"/>
                </a:lnTo>
                <a:lnTo>
                  <a:pt x="236106" y="87804"/>
                </a:lnTo>
                <a:lnTo>
                  <a:pt x="228394" y="89371"/>
                </a:lnTo>
                <a:close/>
              </a:path>
              <a:path w="377825" h="377825">
                <a:moveTo>
                  <a:pt x="233856" y="19860"/>
                </a:moveTo>
                <a:lnTo>
                  <a:pt x="222933" y="19860"/>
                </a:lnTo>
                <a:lnTo>
                  <a:pt x="218464" y="15391"/>
                </a:lnTo>
                <a:lnTo>
                  <a:pt x="218464" y="4468"/>
                </a:lnTo>
                <a:lnTo>
                  <a:pt x="222933" y="0"/>
                </a:lnTo>
                <a:lnTo>
                  <a:pt x="233856" y="0"/>
                </a:lnTo>
                <a:lnTo>
                  <a:pt x="238324" y="4468"/>
                </a:lnTo>
                <a:lnTo>
                  <a:pt x="238324" y="15391"/>
                </a:lnTo>
                <a:lnTo>
                  <a:pt x="233856" y="19860"/>
                </a:lnTo>
                <a:close/>
              </a:path>
              <a:path w="377825" h="377825">
                <a:moveTo>
                  <a:pt x="15391" y="238324"/>
                </a:moveTo>
                <a:lnTo>
                  <a:pt x="4468" y="238324"/>
                </a:lnTo>
                <a:lnTo>
                  <a:pt x="0" y="233856"/>
                </a:lnTo>
                <a:lnTo>
                  <a:pt x="0" y="222933"/>
                </a:lnTo>
                <a:lnTo>
                  <a:pt x="4468" y="218464"/>
                </a:lnTo>
                <a:lnTo>
                  <a:pt x="15391" y="218464"/>
                </a:lnTo>
                <a:lnTo>
                  <a:pt x="19860" y="222933"/>
                </a:lnTo>
                <a:lnTo>
                  <a:pt x="19860" y="233856"/>
                </a:lnTo>
                <a:lnTo>
                  <a:pt x="15391" y="238324"/>
                </a:lnTo>
                <a:close/>
              </a:path>
              <a:path w="377825" h="377825">
                <a:moveTo>
                  <a:pt x="154414" y="377347"/>
                </a:moveTo>
                <a:lnTo>
                  <a:pt x="143491" y="377347"/>
                </a:lnTo>
                <a:lnTo>
                  <a:pt x="139022" y="372879"/>
                </a:lnTo>
                <a:lnTo>
                  <a:pt x="139022" y="361956"/>
                </a:lnTo>
                <a:lnTo>
                  <a:pt x="143491" y="357487"/>
                </a:lnTo>
                <a:lnTo>
                  <a:pt x="154414" y="357487"/>
                </a:lnTo>
                <a:lnTo>
                  <a:pt x="158883" y="361956"/>
                </a:lnTo>
                <a:lnTo>
                  <a:pt x="158883" y="372879"/>
                </a:lnTo>
                <a:lnTo>
                  <a:pt x="154414" y="377347"/>
                </a:lnTo>
                <a:close/>
              </a:path>
              <a:path w="377825" h="377825">
                <a:moveTo>
                  <a:pt x="154414" y="19860"/>
                </a:moveTo>
                <a:lnTo>
                  <a:pt x="143491" y="19860"/>
                </a:lnTo>
                <a:lnTo>
                  <a:pt x="139022" y="15391"/>
                </a:lnTo>
                <a:lnTo>
                  <a:pt x="139022" y="4468"/>
                </a:lnTo>
                <a:lnTo>
                  <a:pt x="143491" y="0"/>
                </a:lnTo>
                <a:lnTo>
                  <a:pt x="154414" y="0"/>
                </a:lnTo>
                <a:lnTo>
                  <a:pt x="158883" y="4468"/>
                </a:lnTo>
                <a:lnTo>
                  <a:pt x="158883" y="15391"/>
                </a:lnTo>
                <a:lnTo>
                  <a:pt x="154414" y="19860"/>
                </a:lnTo>
                <a:close/>
              </a:path>
              <a:path w="377825" h="377825">
                <a:moveTo>
                  <a:pt x="148953" y="89371"/>
                </a:moveTo>
                <a:lnTo>
                  <a:pt x="141241" y="87804"/>
                </a:lnTo>
                <a:lnTo>
                  <a:pt x="134926" y="83537"/>
                </a:lnTo>
                <a:lnTo>
                  <a:pt x="130659" y="77222"/>
                </a:lnTo>
                <a:lnTo>
                  <a:pt x="129092" y="69511"/>
                </a:lnTo>
                <a:lnTo>
                  <a:pt x="130659" y="61800"/>
                </a:lnTo>
                <a:lnTo>
                  <a:pt x="134926" y="55485"/>
                </a:lnTo>
                <a:lnTo>
                  <a:pt x="141241" y="51218"/>
                </a:lnTo>
                <a:lnTo>
                  <a:pt x="148953" y="49651"/>
                </a:lnTo>
                <a:lnTo>
                  <a:pt x="156664" y="51218"/>
                </a:lnTo>
                <a:lnTo>
                  <a:pt x="162979" y="55485"/>
                </a:lnTo>
                <a:lnTo>
                  <a:pt x="167246" y="61800"/>
                </a:lnTo>
                <a:lnTo>
                  <a:pt x="168813" y="69511"/>
                </a:lnTo>
                <a:lnTo>
                  <a:pt x="167246" y="77222"/>
                </a:lnTo>
                <a:lnTo>
                  <a:pt x="162979" y="83537"/>
                </a:lnTo>
                <a:lnTo>
                  <a:pt x="156664" y="87804"/>
                </a:lnTo>
                <a:lnTo>
                  <a:pt x="148953" y="89371"/>
                </a:lnTo>
                <a:close/>
              </a:path>
              <a:path w="377825" h="377825">
                <a:moveTo>
                  <a:pt x="148953" y="258185"/>
                </a:moveTo>
                <a:lnTo>
                  <a:pt x="137344" y="255848"/>
                </a:lnTo>
                <a:lnTo>
                  <a:pt x="127876" y="249471"/>
                </a:lnTo>
                <a:lnTo>
                  <a:pt x="121499" y="240003"/>
                </a:lnTo>
                <a:lnTo>
                  <a:pt x="119162" y="228394"/>
                </a:lnTo>
                <a:lnTo>
                  <a:pt x="121499" y="216785"/>
                </a:lnTo>
                <a:lnTo>
                  <a:pt x="127876" y="207317"/>
                </a:lnTo>
                <a:lnTo>
                  <a:pt x="137344" y="200940"/>
                </a:lnTo>
                <a:lnTo>
                  <a:pt x="148953" y="198604"/>
                </a:lnTo>
                <a:lnTo>
                  <a:pt x="160562" y="200940"/>
                </a:lnTo>
                <a:lnTo>
                  <a:pt x="170029" y="207317"/>
                </a:lnTo>
                <a:lnTo>
                  <a:pt x="176407" y="216785"/>
                </a:lnTo>
                <a:lnTo>
                  <a:pt x="178743" y="228394"/>
                </a:lnTo>
                <a:lnTo>
                  <a:pt x="176407" y="240003"/>
                </a:lnTo>
                <a:lnTo>
                  <a:pt x="170029" y="249471"/>
                </a:lnTo>
                <a:lnTo>
                  <a:pt x="160562" y="255848"/>
                </a:lnTo>
                <a:lnTo>
                  <a:pt x="148953" y="258185"/>
                </a:lnTo>
                <a:close/>
              </a:path>
              <a:path w="377825" h="377825">
                <a:moveTo>
                  <a:pt x="307836" y="248255"/>
                </a:moveTo>
                <a:lnTo>
                  <a:pt x="300124" y="246688"/>
                </a:lnTo>
                <a:lnTo>
                  <a:pt x="293809" y="242421"/>
                </a:lnTo>
                <a:lnTo>
                  <a:pt x="289543" y="236106"/>
                </a:lnTo>
                <a:lnTo>
                  <a:pt x="287975" y="228394"/>
                </a:lnTo>
                <a:lnTo>
                  <a:pt x="289543" y="220683"/>
                </a:lnTo>
                <a:lnTo>
                  <a:pt x="293809" y="214368"/>
                </a:lnTo>
                <a:lnTo>
                  <a:pt x="300124" y="210101"/>
                </a:lnTo>
                <a:lnTo>
                  <a:pt x="307836" y="208534"/>
                </a:lnTo>
                <a:lnTo>
                  <a:pt x="315547" y="210101"/>
                </a:lnTo>
                <a:lnTo>
                  <a:pt x="321862" y="214368"/>
                </a:lnTo>
                <a:lnTo>
                  <a:pt x="326129" y="220683"/>
                </a:lnTo>
                <a:lnTo>
                  <a:pt x="327696" y="228394"/>
                </a:lnTo>
                <a:lnTo>
                  <a:pt x="326129" y="236106"/>
                </a:lnTo>
                <a:lnTo>
                  <a:pt x="321862" y="242421"/>
                </a:lnTo>
                <a:lnTo>
                  <a:pt x="315547" y="246688"/>
                </a:lnTo>
                <a:lnTo>
                  <a:pt x="307836" y="248255"/>
                </a:lnTo>
                <a:close/>
              </a:path>
              <a:path w="377825" h="377825">
                <a:moveTo>
                  <a:pt x="307836" y="327696"/>
                </a:moveTo>
                <a:lnTo>
                  <a:pt x="300124" y="326129"/>
                </a:lnTo>
                <a:lnTo>
                  <a:pt x="293809" y="321862"/>
                </a:lnTo>
                <a:lnTo>
                  <a:pt x="289543" y="315547"/>
                </a:lnTo>
                <a:lnTo>
                  <a:pt x="287975" y="307836"/>
                </a:lnTo>
                <a:lnTo>
                  <a:pt x="289543" y="300124"/>
                </a:lnTo>
                <a:lnTo>
                  <a:pt x="293809" y="293809"/>
                </a:lnTo>
                <a:lnTo>
                  <a:pt x="300124" y="289543"/>
                </a:lnTo>
                <a:lnTo>
                  <a:pt x="307836" y="287975"/>
                </a:lnTo>
                <a:lnTo>
                  <a:pt x="315547" y="289543"/>
                </a:lnTo>
                <a:lnTo>
                  <a:pt x="321862" y="293809"/>
                </a:lnTo>
                <a:lnTo>
                  <a:pt x="326129" y="300124"/>
                </a:lnTo>
                <a:lnTo>
                  <a:pt x="327696" y="307836"/>
                </a:lnTo>
                <a:lnTo>
                  <a:pt x="326129" y="315547"/>
                </a:lnTo>
                <a:lnTo>
                  <a:pt x="321862" y="321862"/>
                </a:lnTo>
                <a:lnTo>
                  <a:pt x="315547" y="326129"/>
                </a:lnTo>
                <a:lnTo>
                  <a:pt x="307836" y="327696"/>
                </a:lnTo>
                <a:close/>
              </a:path>
              <a:path w="377825" h="377825">
                <a:moveTo>
                  <a:pt x="307836" y="168813"/>
                </a:moveTo>
                <a:lnTo>
                  <a:pt x="300124" y="167246"/>
                </a:lnTo>
                <a:lnTo>
                  <a:pt x="293809" y="162979"/>
                </a:lnTo>
                <a:lnTo>
                  <a:pt x="289543" y="156664"/>
                </a:lnTo>
                <a:lnTo>
                  <a:pt x="287975" y="148953"/>
                </a:lnTo>
                <a:lnTo>
                  <a:pt x="289543" y="141241"/>
                </a:lnTo>
                <a:lnTo>
                  <a:pt x="293809" y="134926"/>
                </a:lnTo>
                <a:lnTo>
                  <a:pt x="300124" y="130659"/>
                </a:lnTo>
                <a:lnTo>
                  <a:pt x="307836" y="129092"/>
                </a:lnTo>
                <a:lnTo>
                  <a:pt x="315547" y="130659"/>
                </a:lnTo>
                <a:lnTo>
                  <a:pt x="321862" y="134926"/>
                </a:lnTo>
                <a:lnTo>
                  <a:pt x="326129" y="141241"/>
                </a:lnTo>
                <a:lnTo>
                  <a:pt x="327696" y="148953"/>
                </a:lnTo>
                <a:lnTo>
                  <a:pt x="326129" y="156664"/>
                </a:lnTo>
                <a:lnTo>
                  <a:pt x="321862" y="162979"/>
                </a:lnTo>
                <a:lnTo>
                  <a:pt x="315547" y="167246"/>
                </a:lnTo>
                <a:lnTo>
                  <a:pt x="307836" y="168813"/>
                </a:lnTo>
                <a:close/>
              </a:path>
              <a:path w="377825" h="377825">
                <a:moveTo>
                  <a:pt x="307836" y="89371"/>
                </a:moveTo>
                <a:lnTo>
                  <a:pt x="300124" y="87804"/>
                </a:lnTo>
                <a:lnTo>
                  <a:pt x="293809" y="83537"/>
                </a:lnTo>
                <a:lnTo>
                  <a:pt x="289543" y="77222"/>
                </a:lnTo>
                <a:lnTo>
                  <a:pt x="287975" y="69511"/>
                </a:lnTo>
                <a:lnTo>
                  <a:pt x="289543" y="61800"/>
                </a:lnTo>
                <a:lnTo>
                  <a:pt x="293809" y="55485"/>
                </a:lnTo>
                <a:lnTo>
                  <a:pt x="300124" y="51218"/>
                </a:lnTo>
                <a:lnTo>
                  <a:pt x="307836" y="49651"/>
                </a:lnTo>
                <a:lnTo>
                  <a:pt x="315547" y="51218"/>
                </a:lnTo>
                <a:lnTo>
                  <a:pt x="321862" y="55485"/>
                </a:lnTo>
                <a:lnTo>
                  <a:pt x="326129" y="61800"/>
                </a:lnTo>
                <a:lnTo>
                  <a:pt x="327696" y="69511"/>
                </a:lnTo>
                <a:lnTo>
                  <a:pt x="326129" y="77222"/>
                </a:lnTo>
                <a:lnTo>
                  <a:pt x="321862" y="83537"/>
                </a:lnTo>
                <a:lnTo>
                  <a:pt x="315547" y="87804"/>
                </a:lnTo>
                <a:lnTo>
                  <a:pt x="307836" y="89371"/>
                </a:lnTo>
                <a:close/>
              </a:path>
              <a:path w="377825" h="377825">
                <a:moveTo>
                  <a:pt x="372879" y="238324"/>
                </a:moveTo>
                <a:lnTo>
                  <a:pt x="361956" y="238324"/>
                </a:lnTo>
                <a:lnTo>
                  <a:pt x="357487" y="233856"/>
                </a:lnTo>
                <a:lnTo>
                  <a:pt x="357487" y="222933"/>
                </a:lnTo>
                <a:lnTo>
                  <a:pt x="361956" y="218464"/>
                </a:lnTo>
                <a:lnTo>
                  <a:pt x="372879" y="218464"/>
                </a:lnTo>
                <a:lnTo>
                  <a:pt x="377347" y="222933"/>
                </a:lnTo>
                <a:lnTo>
                  <a:pt x="377347" y="233856"/>
                </a:lnTo>
                <a:lnTo>
                  <a:pt x="372879" y="238324"/>
                </a:lnTo>
                <a:close/>
              </a:path>
              <a:path w="377825" h="377825">
                <a:moveTo>
                  <a:pt x="228394" y="327696"/>
                </a:moveTo>
                <a:lnTo>
                  <a:pt x="220683" y="326129"/>
                </a:lnTo>
                <a:lnTo>
                  <a:pt x="214368" y="321862"/>
                </a:lnTo>
                <a:lnTo>
                  <a:pt x="210101" y="315547"/>
                </a:lnTo>
                <a:lnTo>
                  <a:pt x="208534" y="307836"/>
                </a:lnTo>
                <a:lnTo>
                  <a:pt x="210101" y="300124"/>
                </a:lnTo>
                <a:lnTo>
                  <a:pt x="214368" y="293809"/>
                </a:lnTo>
                <a:lnTo>
                  <a:pt x="220683" y="289543"/>
                </a:lnTo>
                <a:lnTo>
                  <a:pt x="228394" y="287975"/>
                </a:lnTo>
                <a:lnTo>
                  <a:pt x="236106" y="289543"/>
                </a:lnTo>
                <a:lnTo>
                  <a:pt x="242421" y="293809"/>
                </a:lnTo>
                <a:lnTo>
                  <a:pt x="246688" y="300124"/>
                </a:lnTo>
                <a:lnTo>
                  <a:pt x="248255" y="307836"/>
                </a:lnTo>
                <a:lnTo>
                  <a:pt x="246688" y="315547"/>
                </a:lnTo>
                <a:lnTo>
                  <a:pt x="242421" y="321862"/>
                </a:lnTo>
                <a:lnTo>
                  <a:pt x="236106" y="326129"/>
                </a:lnTo>
                <a:lnTo>
                  <a:pt x="228394" y="327696"/>
                </a:lnTo>
                <a:close/>
              </a:path>
              <a:path w="377825" h="377825">
                <a:moveTo>
                  <a:pt x="233856" y="377347"/>
                </a:moveTo>
                <a:lnTo>
                  <a:pt x="222933" y="377347"/>
                </a:lnTo>
                <a:lnTo>
                  <a:pt x="218464" y="372879"/>
                </a:lnTo>
                <a:lnTo>
                  <a:pt x="218464" y="361956"/>
                </a:lnTo>
                <a:lnTo>
                  <a:pt x="222933" y="357487"/>
                </a:lnTo>
                <a:lnTo>
                  <a:pt x="233856" y="357487"/>
                </a:lnTo>
                <a:lnTo>
                  <a:pt x="238324" y="361956"/>
                </a:lnTo>
                <a:lnTo>
                  <a:pt x="238324" y="372879"/>
                </a:lnTo>
                <a:lnTo>
                  <a:pt x="233856" y="377347"/>
                </a:lnTo>
                <a:close/>
              </a:path>
              <a:path w="377825" h="377825">
                <a:moveTo>
                  <a:pt x="148953" y="178743"/>
                </a:moveTo>
                <a:lnTo>
                  <a:pt x="137344" y="176407"/>
                </a:lnTo>
                <a:lnTo>
                  <a:pt x="127876" y="170029"/>
                </a:lnTo>
                <a:lnTo>
                  <a:pt x="121499" y="160562"/>
                </a:lnTo>
                <a:lnTo>
                  <a:pt x="119162" y="148953"/>
                </a:lnTo>
                <a:lnTo>
                  <a:pt x="121499" y="137344"/>
                </a:lnTo>
                <a:lnTo>
                  <a:pt x="127876" y="127876"/>
                </a:lnTo>
                <a:lnTo>
                  <a:pt x="137344" y="121499"/>
                </a:lnTo>
                <a:lnTo>
                  <a:pt x="148953" y="119162"/>
                </a:lnTo>
                <a:lnTo>
                  <a:pt x="160562" y="121499"/>
                </a:lnTo>
                <a:lnTo>
                  <a:pt x="170029" y="127876"/>
                </a:lnTo>
                <a:lnTo>
                  <a:pt x="176407" y="137344"/>
                </a:lnTo>
                <a:lnTo>
                  <a:pt x="178743" y="148953"/>
                </a:lnTo>
                <a:lnTo>
                  <a:pt x="176407" y="160562"/>
                </a:lnTo>
                <a:lnTo>
                  <a:pt x="170029" y="170029"/>
                </a:lnTo>
                <a:lnTo>
                  <a:pt x="160562" y="176407"/>
                </a:lnTo>
                <a:lnTo>
                  <a:pt x="148953" y="178743"/>
                </a:lnTo>
                <a:close/>
              </a:path>
              <a:path w="377825" h="377825">
                <a:moveTo>
                  <a:pt x="148953" y="327696"/>
                </a:moveTo>
                <a:lnTo>
                  <a:pt x="141241" y="326129"/>
                </a:lnTo>
                <a:lnTo>
                  <a:pt x="134926" y="321862"/>
                </a:lnTo>
                <a:lnTo>
                  <a:pt x="130659" y="315547"/>
                </a:lnTo>
                <a:lnTo>
                  <a:pt x="129092" y="307836"/>
                </a:lnTo>
                <a:lnTo>
                  <a:pt x="130659" y="300124"/>
                </a:lnTo>
                <a:lnTo>
                  <a:pt x="134926" y="293809"/>
                </a:lnTo>
                <a:lnTo>
                  <a:pt x="141241" y="289543"/>
                </a:lnTo>
                <a:lnTo>
                  <a:pt x="148953" y="287975"/>
                </a:lnTo>
                <a:lnTo>
                  <a:pt x="156664" y="289543"/>
                </a:lnTo>
                <a:lnTo>
                  <a:pt x="162979" y="293809"/>
                </a:lnTo>
                <a:lnTo>
                  <a:pt x="167246" y="300124"/>
                </a:lnTo>
                <a:lnTo>
                  <a:pt x="168813" y="307836"/>
                </a:lnTo>
                <a:lnTo>
                  <a:pt x="167246" y="315547"/>
                </a:lnTo>
                <a:lnTo>
                  <a:pt x="162979" y="321862"/>
                </a:lnTo>
                <a:lnTo>
                  <a:pt x="156664" y="326129"/>
                </a:lnTo>
                <a:lnTo>
                  <a:pt x="148953" y="327696"/>
                </a:lnTo>
                <a:close/>
              </a:path>
              <a:path w="377825" h="377825">
                <a:moveTo>
                  <a:pt x="228394" y="258185"/>
                </a:moveTo>
                <a:lnTo>
                  <a:pt x="216785" y="255848"/>
                </a:lnTo>
                <a:lnTo>
                  <a:pt x="207317" y="249471"/>
                </a:lnTo>
                <a:lnTo>
                  <a:pt x="200940" y="240003"/>
                </a:lnTo>
                <a:lnTo>
                  <a:pt x="198604" y="228394"/>
                </a:lnTo>
                <a:lnTo>
                  <a:pt x="200940" y="216785"/>
                </a:lnTo>
                <a:lnTo>
                  <a:pt x="207317" y="207317"/>
                </a:lnTo>
                <a:lnTo>
                  <a:pt x="216785" y="200940"/>
                </a:lnTo>
                <a:lnTo>
                  <a:pt x="228394" y="198604"/>
                </a:lnTo>
                <a:lnTo>
                  <a:pt x="240003" y="200940"/>
                </a:lnTo>
                <a:lnTo>
                  <a:pt x="249471" y="207317"/>
                </a:lnTo>
                <a:lnTo>
                  <a:pt x="255848" y="216785"/>
                </a:lnTo>
                <a:lnTo>
                  <a:pt x="258185" y="228394"/>
                </a:lnTo>
                <a:lnTo>
                  <a:pt x="255848" y="240003"/>
                </a:lnTo>
                <a:lnTo>
                  <a:pt x="249471" y="249471"/>
                </a:lnTo>
                <a:lnTo>
                  <a:pt x="240003" y="255848"/>
                </a:lnTo>
                <a:lnTo>
                  <a:pt x="228394" y="258185"/>
                </a:lnTo>
                <a:close/>
              </a:path>
              <a:path w="377825" h="377825">
                <a:moveTo>
                  <a:pt x="228394" y="178743"/>
                </a:moveTo>
                <a:lnTo>
                  <a:pt x="216785" y="176407"/>
                </a:lnTo>
                <a:lnTo>
                  <a:pt x="207317" y="170029"/>
                </a:lnTo>
                <a:lnTo>
                  <a:pt x="200940" y="160562"/>
                </a:lnTo>
                <a:lnTo>
                  <a:pt x="198604" y="148953"/>
                </a:lnTo>
                <a:lnTo>
                  <a:pt x="200940" y="137344"/>
                </a:lnTo>
                <a:lnTo>
                  <a:pt x="207317" y="127876"/>
                </a:lnTo>
                <a:lnTo>
                  <a:pt x="216785" y="121499"/>
                </a:lnTo>
                <a:lnTo>
                  <a:pt x="228394" y="119162"/>
                </a:lnTo>
                <a:lnTo>
                  <a:pt x="240003" y="121499"/>
                </a:lnTo>
                <a:lnTo>
                  <a:pt x="249471" y="127876"/>
                </a:lnTo>
                <a:lnTo>
                  <a:pt x="255848" y="137344"/>
                </a:lnTo>
                <a:lnTo>
                  <a:pt x="258185" y="148953"/>
                </a:lnTo>
                <a:lnTo>
                  <a:pt x="255848" y="160562"/>
                </a:lnTo>
                <a:lnTo>
                  <a:pt x="249471" y="170029"/>
                </a:lnTo>
                <a:lnTo>
                  <a:pt x="240003" y="176407"/>
                </a:lnTo>
                <a:lnTo>
                  <a:pt x="228394" y="178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0815" y="6669285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0939" y="6120180"/>
            <a:ext cx="1468120" cy="525780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НЕДЕЛЯ</a:t>
            </a:r>
            <a:r>
              <a:rPr sz="1650" b="1" spc="-6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spc="8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24776" y="6231818"/>
            <a:ext cx="163957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105" dirty="0">
                <a:solidFill>
                  <a:srgbClr val="719EA0"/>
                </a:solidFill>
                <a:latin typeface="Arial"/>
                <a:cs typeface="Arial"/>
              </a:rPr>
              <a:t>27 </a:t>
            </a:r>
            <a:r>
              <a:rPr sz="1650" i="1" spc="-5" dirty="0">
                <a:solidFill>
                  <a:srgbClr val="719EA0"/>
                </a:solidFill>
                <a:latin typeface="Liberation Sans"/>
                <a:cs typeface="Liberation Sans"/>
              </a:rPr>
              <a:t>октября</a:t>
            </a:r>
            <a:r>
              <a:rPr sz="1650" i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450" i="1" spc="10" dirty="0">
                <a:solidFill>
                  <a:srgbClr val="719EA0"/>
                </a:solidFill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0474" y="2726435"/>
            <a:ext cx="1162870" cy="1163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46617" y="2716048"/>
            <a:ext cx="4851400" cy="2782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МАРИНА</a:t>
            </a:r>
            <a:r>
              <a:rPr sz="1650" b="1" spc="-13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25" dirty="0">
                <a:solidFill>
                  <a:srgbClr val="719EA0"/>
                </a:solidFill>
                <a:latin typeface="Liberation Sans"/>
                <a:cs typeface="Liberation Sans"/>
              </a:rPr>
              <a:t>ПЛИГИНА</a:t>
            </a:r>
            <a:r>
              <a:rPr sz="1650" b="1" spc="-25" dirty="0">
                <a:solidFill>
                  <a:srgbClr val="719EA0"/>
                </a:solidFill>
                <a:latin typeface="Verdana"/>
                <a:cs typeface="Verdana"/>
              </a:rPr>
              <a:t>,</a:t>
            </a:r>
            <a:endParaRPr sz="1650">
              <a:latin typeface="Verdana"/>
              <a:cs typeface="Verdana"/>
            </a:endParaRPr>
          </a:p>
          <a:p>
            <a:pPr marL="12700" marR="21590">
              <a:lnSpc>
                <a:spcPts val="1650"/>
              </a:lnSpc>
              <a:spcBef>
                <a:spcPts val="16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управляющий инвестиционными проектами</a:t>
            </a:r>
            <a:r>
              <a:rPr sz="1650" b="1" spc="-34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и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финансовый </a:t>
            </a:r>
            <a:r>
              <a:rPr sz="1650" b="1" spc="-25" dirty="0">
                <a:solidFill>
                  <a:srgbClr val="719EA0"/>
                </a:solidFill>
                <a:latin typeface="Liberation Sans"/>
                <a:cs typeface="Liberation Sans"/>
              </a:rPr>
              <a:t>директор</a:t>
            </a:r>
            <a:r>
              <a:rPr sz="1650" b="1" spc="-25" dirty="0">
                <a:solidFill>
                  <a:srgbClr val="719EA0"/>
                </a:solidFill>
                <a:latin typeface="Verdana"/>
                <a:cs typeface="Verdana"/>
              </a:rPr>
              <a:t>. </a:t>
            </a:r>
            <a:r>
              <a:rPr sz="1650" b="1" spc="-360" dirty="0">
                <a:solidFill>
                  <a:srgbClr val="719EA0"/>
                </a:solidFill>
                <a:latin typeface="Verdana"/>
                <a:cs typeface="Verdana"/>
              </a:rPr>
              <a:t>15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лет в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инвестиционной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5" dirty="0">
                <a:solidFill>
                  <a:srgbClr val="719EA0"/>
                </a:solidFill>
                <a:latin typeface="Liberation Sans"/>
                <a:cs typeface="Liberation Sans"/>
              </a:rPr>
              <a:t>деятельности</a:t>
            </a:r>
            <a:r>
              <a:rPr sz="1650" b="1" spc="-15" dirty="0">
                <a:solidFill>
                  <a:srgbClr val="719EA0"/>
                </a:solidFill>
                <a:latin typeface="Verdana"/>
                <a:cs typeface="Verdana"/>
              </a:rPr>
              <a:t>.</a:t>
            </a:r>
            <a:r>
              <a:rPr sz="1650" b="1" spc="-235" dirty="0">
                <a:solidFill>
                  <a:srgbClr val="719EA0"/>
                </a:solidFill>
                <a:latin typeface="Verdana"/>
                <a:cs typeface="Verdana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Автор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курса</a:t>
            </a:r>
            <a:endParaRPr sz="1650">
              <a:latin typeface="Liberation Sans"/>
              <a:cs typeface="Liberation Sans"/>
            </a:endParaRPr>
          </a:p>
          <a:p>
            <a:pPr marL="12700">
              <a:lnSpc>
                <a:spcPts val="1655"/>
              </a:lnSpc>
            </a:pPr>
            <a:r>
              <a:rPr sz="1650" b="1" spc="-85" dirty="0">
                <a:solidFill>
                  <a:srgbClr val="719EA0"/>
                </a:solidFill>
                <a:latin typeface="Verdana"/>
                <a:cs typeface="Verdana"/>
              </a:rPr>
              <a:t>«</a:t>
            </a:r>
            <a:r>
              <a:rPr sz="1650" b="1" spc="-85" dirty="0">
                <a:solidFill>
                  <a:srgbClr val="719EA0"/>
                </a:solidFill>
                <a:latin typeface="Liberation Sans"/>
                <a:cs typeface="Liberation Sans"/>
              </a:rPr>
              <a:t>Финансы</a:t>
            </a:r>
            <a:r>
              <a:rPr sz="1650" b="1" spc="-85" dirty="0">
                <a:solidFill>
                  <a:srgbClr val="719EA0"/>
                </a:solidFill>
                <a:latin typeface="Verdana"/>
                <a:cs typeface="Verdana"/>
              </a:rPr>
              <a:t>.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Путь</a:t>
            </a:r>
            <a:r>
              <a:rPr sz="1650" b="1" spc="-28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35" dirty="0">
                <a:solidFill>
                  <a:srgbClr val="719EA0"/>
                </a:solidFill>
                <a:latin typeface="Liberation Sans"/>
                <a:cs typeface="Liberation Sans"/>
              </a:rPr>
              <a:t>предпринимателя</a:t>
            </a:r>
            <a:r>
              <a:rPr sz="1650" b="1" spc="-35" dirty="0">
                <a:solidFill>
                  <a:srgbClr val="719EA0"/>
                </a:solidFill>
                <a:latin typeface="Verdana"/>
                <a:cs typeface="Verdana"/>
              </a:rPr>
              <a:t>»</a:t>
            </a:r>
            <a:endParaRPr sz="16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i="1" spc="20" dirty="0">
                <a:solidFill>
                  <a:srgbClr val="719EA0"/>
                </a:solidFill>
                <a:latin typeface="Liberation Sans"/>
                <a:cs typeface="Liberation Sans"/>
              </a:rPr>
              <a:t>Бизнес</a:t>
            </a:r>
            <a:r>
              <a:rPr sz="1150" i="1" spc="20" dirty="0">
                <a:solidFill>
                  <a:srgbClr val="719EA0"/>
                </a:solidFill>
                <a:latin typeface="Arial"/>
                <a:cs typeface="Arial"/>
              </a:rPr>
              <a:t>-</a:t>
            </a:r>
            <a:r>
              <a:rPr sz="1300" i="1" spc="20" dirty="0">
                <a:solidFill>
                  <a:srgbClr val="719EA0"/>
                </a:solidFill>
                <a:latin typeface="Liberation Sans"/>
                <a:cs typeface="Liberation Sans"/>
              </a:rPr>
              <a:t>план</a:t>
            </a:r>
            <a:r>
              <a:rPr sz="1150" i="1" spc="20" dirty="0">
                <a:solidFill>
                  <a:srgbClr val="719EA0"/>
                </a:solidFill>
                <a:latin typeface="Arial"/>
                <a:cs typeface="Arial"/>
              </a:rPr>
              <a:t>: </a:t>
            </a: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как </a:t>
            </a: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составить и применить на</a:t>
            </a:r>
            <a:r>
              <a:rPr sz="1300" i="1" spc="-8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практике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300" spc="110" dirty="0">
                <a:solidFill>
                  <a:srgbClr val="202127"/>
                </a:solidFill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  <a:p>
            <a:pPr marL="12700" marR="645795" indent="45085">
              <a:lnSpc>
                <a:spcPct val="115500"/>
              </a:lnSpc>
            </a:pP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Для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чего составлять </a:t>
            </a:r>
            <a:r>
              <a:rPr sz="1300" spc="15" dirty="0">
                <a:solidFill>
                  <a:srgbClr val="202127"/>
                </a:solidFill>
                <a:latin typeface="Liberation Sans"/>
                <a:cs typeface="Liberation Sans"/>
              </a:rPr>
              <a:t>бизнес</a:t>
            </a:r>
            <a:r>
              <a:rPr sz="1300" spc="15" dirty="0">
                <a:solidFill>
                  <a:srgbClr val="202127"/>
                </a:solidFill>
                <a:latin typeface="Arial"/>
                <a:cs typeface="Arial"/>
              </a:rPr>
              <a:t>-</a:t>
            </a:r>
            <a:r>
              <a:rPr sz="1300" spc="15" dirty="0">
                <a:solidFill>
                  <a:srgbClr val="202127"/>
                </a:solidFill>
                <a:latin typeface="Liberation Sans"/>
                <a:cs typeface="Liberation Sans"/>
              </a:rPr>
              <a:t>план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он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поможет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в 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открытии</a:t>
            </a:r>
            <a:r>
              <a:rPr sz="1300" spc="-1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бизнеса</a:t>
            </a:r>
            <a:endParaRPr sz="1300">
              <a:latin typeface="Liberation Sans"/>
              <a:cs typeface="Liberation Sans"/>
            </a:endParaRPr>
          </a:p>
          <a:p>
            <a:pPr marL="12700" marR="5080">
              <a:lnSpc>
                <a:spcPct val="115500"/>
              </a:lnSpc>
            </a:pPr>
            <a:r>
              <a:rPr sz="1300" spc="110" dirty="0">
                <a:solidFill>
                  <a:srgbClr val="202127"/>
                </a:solidFill>
                <a:latin typeface="Arial"/>
                <a:cs typeface="Arial"/>
              </a:rPr>
              <a:t>-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Из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каких разделов состоит </a:t>
            </a:r>
            <a:r>
              <a:rPr sz="1300" spc="15" dirty="0">
                <a:solidFill>
                  <a:srgbClr val="202127"/>
                </a:solidFill>
                <a:latin typeface="Liberation Sans"/>
                <a:cs typeface="Liberation Sans"/>
              </a:rPr>
              <a:t>бизнес</a:t>
            </a:r>
            <a:r>
              <a:rPr sz="1300" spc="15" dirty="0">
                <a:solidFill>
                  <a:srgbClr val="202127"/>
                </a:solidFill>
                <a:latin typeface="Arial"/>
                <a:cs typeface="Arial"/>
              </a:rPr>
              <a:t>-</a:t>
            </a:r>
            <a:r>
              <a:rPr sz="1300" spc="15" dirty="0">
                <a:solidFill>
                  <a:srgbClr val="202127"/>
                </a:solidFill>
                <a:latin typeface="Liberation Sans"/>
                <a:cs typeface="Liberation Sans"/>
              </a:rPr>
              <a:t>план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 правильно</a:t>
            </a:r>
            <a:r>
              <a:rPr sz="1300" spc="-204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его  оформлять</a:t>
            </a:r>
            <a:endParaRPr sz="1300">
              <a:latin typeface="Liberation Sans"/>
              <a:cs typeface="Liberation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0006" y="7111618"/>
            <a:ext cx="1162862" cy="1163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37092" y="7091685"/>
            <a:ext cx="4858385" cy="3039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ОЛЬГА</a:t>
            </a:r>
            <a:r>
              <a:rPr sz="1650" b="1" spc="-5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ВОЛКОВА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</a:t>
            </a:r>
            <a:endParaRPr sz="1650">
              <a:latin typeface="Arial"/>
              <a:cs typeface="Arial"/>
            </a:endParaRPr>
          </a:p>
          <a:p>
            <a:pPr marL="12700" marR="5080">
              <a:lnSpc>
                <a:spcPts val="1650"/>
              </a:lnSpc>
              <a:spcBef>
                <a:spcPts val="16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адвокат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в МГКА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«Правовая поддержка 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бизнеса»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автор идеи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и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сооснователь</a:t>
            </a:r>
            <a:r>
              <a:rPr sz="1650" b="1" spc="-19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первого 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в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России проекта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по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защите прав женщин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и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детей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в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семейных спорах «Женщины</a:t>
            </a:r>
            <a:r>
              <a:rPr sz="1650" b="1" spc="-19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dirty="0">
                <a:solidFill>
                  <a:srgbClr val="719EA0"/>
                </a:solidFill>
                <a:latin typeface="Arial"/>
                <a:cs typeface="Arial"/>
              </a:rPr>
              <a:t>V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праве»</a:t>
            </a:r>
            <a:endParaRPr sz="165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Правовые основы бизнеса </a:t>
            </a: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в </a:t>
            </a: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условиях цифровой</a:t>
            </a:r>
            <a:r>
              <a:rPr sz="1300" i="1" spc="-4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экономики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15" dirty="0">
                <a:solidFill>
                  <a:srgbClr val="202127"/>
                </a:solidFill>
                <a:latin typeface="Liberation Sans"/>
                <a:cs typeface="Liberation Sans"/>
              </a:rPr>
              <a:t>С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чего </a:t>
            </a:r>
            <a:r>
              <a:rPr sz="1300" spc="-5" dirty="0">
                <a:solidFill>
                  <a:srgbClr val="202127"/>
                </a:solidFill>
                <a:latin typeface="Liberation Sans"/>
                <a:cs typeface="Liberation Sans"/>
              </a:rPr>
              <a:t>начать</a:t>
            </a:r>
            <a:r>
              <a:rPr sz="1300" spc="-5" dirty="0">
                <a:solidFill>
                  <a:srgbClr val="202127"/>
                </a:solidFill>
                <a:latin typeface="Arial"/>
                <a:cs typeface="Arial"/>
              </a:rPr>
              <a:t>?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ИП или</a:t>
            </a:r>
            <a:r>
              <a:rPr sz="1300" spc="-8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-5" dirty="0">
                <a:solidFill>
                  <a:srgbClr val="202127"/>
                </a:solidFill>
                <a:latin typeface="Liberation Sans"/>
                <a:cs typeface="Liberation Sans"/>
              </a:rPr>
              <a:t>ООО</a:t>
            </a:r>
            <a:r>
              <a:rPr sz="1300" spc="-5" dirty="0">
                <a:solidFill>
                  <a:srgbClr val="202127"/>
                </a:solidFill>
                <a:latin typeface="Arial"/>
                <a:cs typeface="Arial"/>
              </a:rPr>
              <a:t>?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Стоит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ли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регистрировать юридическое</a:t>
            </a:r>
            <a:r>
              <a:rPr sz="1300" spc="-6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-5" dirty="0">
                <a:solidFill>
                  <a:srgbClr val="202127"/>
                </a:solidFill>
                <a:latin typeface="Liberation Sans"/>
                <a:cs typeface="Liberation Sans"/>
              </a:rPr>
              <a:t>лицо</a:t>
            </a:r>
            <a:r>
              <a:rPr sz="1300" spc="-5" dirty="0">
                <a:solidFill>
                  <a:srgbClr val="202127"/>
                </a:solidFill>
                <a:latin typeface="Arial"/>
                <a:cs typeface="Arial"/>
              </a:rPr>
              <a:t>?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Налоги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15" dirty="0">
                <a:solidFill>
                  <a:srgbClr val="202127"/>
                </a:solidFill>
                <a:latin typeface="Liberation Sans"/>
                <a:cs typeface="Liberation Sans"/>
              </a:rPr>
              <a:t>Онлайн</a:t>
            </a:r>
            <a:r>
              <a:rPr sz="1300" spc="15" dirty="0">
                <a:solidFill>
                  <a:srgbClr val="202127"/>
                </a:solidFill>
                <a:latin typeface="Arial"/>
                <a:cs typeface="Arial"/>
              </a:rPr>
              <a:t>-</a:t>
            </a:r>
            <a:r>
              <a:rPr sz="1300" spc="15" dirty="0">
                <a:solidFill>
                  <a:srgbClr val="202127"/>
                </a:solidFill>
                <a:latin typeface="Liberation Sans"/>
                <a:cs typeface="Liberation Sans"/>
              </a:rPr>
              <a:t>кассы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Запуск</a:t>
            </a:r>
            <a:r>
              <a:rPr sz="1300" spc="-1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интернет</a:t>
            </a:r>
            <a:r>
              <a:rPr sz="1300" spc="10" dirty="0">
                <a:solidFill>
                  <a:srgbClr val="202127"/>
                </a:solidFill>
                <a:latin typeface="Arial"/>
                <a:cs typeface="Arial"/>
              </a:rPr>
              <a:t>-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магазины</a:t>
            </a:r>
            <a:endParaRPr sz="1300">
              <a:latin typeface="Liberation Sans"/>
              <a:cs typeface="Liberation Sans"/>
            </a:endParaRPr>
          </a:p>
          <a:p>
            <a:pPr marL="12700" marR="803275">
              <a:lnSpc>
                <a:spcPct val="115500"/>
              </a:lnSpc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Взаимодействие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с </a:t>
            </a:r>
            <a:r>
              <a:rPr sz="1300" dirty="0">
                <a:solidFill>
                  <a:srgbClr val="202127"/>
                </a:solidFill>
                <a:latin typeface="Liberation Sans"/>
                <a:cs typeface="Liberation Sans"/>
              </a:rPr>
              <a:t>сотрудниками</a:t>
            </a:r>
            <a:r>
              <a:rPr sz="1300" dirty="0">
                <a:solidFill>
                  <a:srgbClr val="202127"/>
                </a:solidFill>
                <a:latin typeface="Arial"/>
                <a:cs typeface="Arial"/>
              </a:rPr>
              <a:t>,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подрядчиками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поставщиками</a:t>
            </a:r>
            <a:endParaRPr sz="1300">
              <a:latin typeface="Liberation Sans"/>
              <a:cs typeface="Liberation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 txBox="1"/>
          <p:nvPr/>
        </p:nvSpPr>
        <p:spPr>
          <a:xfrm>
            <a:off x="110213" y="10223500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310"/>
              </a:spcBef>
            </a:pPr>
            <a:r>
              <a:rPr spc="-170" dirty="0"/>
              <a:t>ОБРАЗОВАТЕЛЬНАЯ  ПРОГРАММА</a:t>
            </a:r>
            <a:r>
              <a:rPr spc="-370" dirty="0"/>
              <a:t> </a:t>
            </a:r>
            <a:r>
              <a:rPr spc="-75" dirty="0">
                <a:latin typeface="Arial"/>
                <a:cs typeface="Arial"/>
              </a:rPr>
              <a:t>LADY007.RU</a:t>
            </a:r>
            <a:r>
              <a:rPr spc="-190" dirty="0">
                <a:latin typeface="Arial"/>
                <a:cs typeface="Arial"/>
              </a:rPr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9919" y="1660307"/>
            <a:ext cx="86360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90"/>
              </a:lnSpc>
            </a:pPr>
            <a:r>
              <a:rPr sz="3100" spc="-190" dirty="0">
                <a:solidFill>
                  <a:srgbClr val="A8D2D9"/>
                </a:solidFill>
                <a:latin typeface="Arial"/>
                <a:cs typeface="Arial"/>
              </a:rPr>
              <a:t> 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0349" y="2465229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0470" y="1735010"/>
            <a:ext cx="1468120" cy="706755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НЕДЕЛЯ</a:t>
            </a:r>
            <a:r>
              <a:rPr sz="1650" b="1" spc="-6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spc="-2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6433" y="1846647"/>
            <a:ext cx="135699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50" dirty="0">
                <a:solidFill>
                  <a:srgbClr val="A8D2D9"/>
                </a:solidFill>
                <a:latin typeface="Arial"/>
                <a:cs typeface="Arial"/>
              </a:rPr>
              <a:t>3 </a:t>
            </a:r>
            <a:r>
              <a:rPr sz="1650" i="1" spc="-5" dirty="0">
                <a:solidFill>
                  <a:srgbClr val="A8D2D9"/>
                </a:solidFill>
                <a:latin typeface="Liberation Sans"/>
                <a:cs typeface="Liberation Sans"/>
              </a:rPr>
              <a:t>ноября</a:t>
            </a:r>
            <a:r>
              <a:rPr sz="1650" i="1" spc="-80" dirty="0">
                <a:solidFill>
                  <a:srgbClr val="A8D2D9"/>
                </a:solidFill>
                <a:latin typeface="Liberation Sans"/>
                <a:cs typeface="Liberation Sans"/>
              </a:rPr>
              <a:t> </a:t>
            </a:r>
            <a:r>
              <a:rPr sz="1450" i="1" spc="10" dirty="0">
                <a:solidFill>
                  <a:srgbClr val="A8D2D9"/>
                </a:solidFill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25310" y="581511"/>
            <a:ext cx="762635" cy="762635"/>
          </a:xfrm>
          <a:custGeom>
            <a:avLst/>
            <a:gdLst/>
            <a:ahLst/>
            <a:cxnLst/>
            <a:rect l="l" t="t" r="r" b="b"/>
            <a:pathLst>
              <a:path w="762634" h="762635">
                <a:moveTo>
                  <a:pt x="381247" y="762638"/>
                </a:moveTo>
                <a:lnTo>
                  <a:pt x="333424" y="759667"/>
                </a:lnTo>
                <a:lnTo>
                  <a:pt x="287374" y="750992"/>
                </a:lnTo>
                <a:lnTo>
                  <a:pt x="243454" y="736970"/>
                </a:lnTo>
                <a:lnTo>
                  <a:pt x="202021" y="717960"/>
                </a:lnTo>
                <a:lnTo>
                  <a:pt x="163432" y="694317"/>
                </a:lnTo>
                <a:lnTo>
                  <a:pt x="128046" y="666401"/>
                </a:lnTo>
                <a:lnTo>
                  <a:pt x="96218" y="634567"/>
                </a:lnTo>
                <a:lnTo>
                  <a:pt x="68306" y="599174"/>
                </a:lnTo>
                <a:lnTo>
                  <a:pt x="44669" y="560578"/>
                </a:lnTo>
                <a:lnTo>
                  <a:pt x="25662" y="519138"/>
                </a:lnTo>
                <a:lnTo>
                  <a:pt x="11643" y="475211"/>
                </a:lnTo>
                <a:lnTo>
                  <a:pt x="2970" y="429153"/>
                </a:lnTo>
                <a:lnTo>
                  <a:pt x="0" y="381323"/>
                </a:lnTo>
                <a:lnTo>
                  <a:pt x="2970" y="333491"/>
                </a:lnTo>
                <a:lnTo>
                  <a:pt x="11643" y="287432"/>
                </a:lnTo>
                <a:lnTo>
                  <a:pt x="25662" y="243503"/>
                </a:lnTo>
                <a:lnTo>
                  <a:pt x="44669" y="202061"/>
                </a:lnTo>
                <a:lnTo>
                  <a:pt x="68306" y="163465"/>
                </a:lnTo>
                <a:lnTo>
                  <a:pt x="96218" y="128071"/>
                </a:lnTo>
                <a:lnTo>
                  <a:pt x="128046" y="96237"/>
                </a:lnTo>
                <a:lnTo>
                  <a:pt x="163432" y="68320"/>
                </a:lnTo>
                <a:lnTo>
                  <a:pt x="202021" y="44678"/>
                </a:lnTo>
                <a:lnTo>
                  <a:pt x="243454" y="25667"/>
                </a:lnTo>
                <a:lnTo>
                  <a:pt x="287374" y="11646"/>
                </a:lnTo>
                <a:lnTo>
                  <a:pt x="333424" y="2971"/>
                </a:lnTo>
                <a:lnTo>
                  <a:pt x="381247" y="0"/>
                </a:lnTo>
                <a:lnTo>
                  <a:pt x="429070" y="2971"/>
                </a:lnTo>
                <a:lnTo>
                  <a:pt x="475120" y="11646"/>
                </a:lnTo>
                <a:lnTo>
                  <a:pt x="519040" y="25667"/>
                </a:lnTo>
                <a:lnTo>
                  <a:pt x="560473" y="44678"/>
                </a:lnTo>
                <a:lnTo>
                  <a:pt x="599062" y="68320"/>
                </a:lnTo>
                <a:lnTo>
                  <a:pt x="634449" y="96237"/>
                </a:lnTo>
                <a:lnTo>
                  <a:pt x="666276" y="128071"/>
                </a:lnTo>
                <a:lnTo>
                  <a:pt x="694188" y="163465"/>
                </a:lnTo>
                <a:lnTo>
                  <a:pt x="717826" y="202061"/>
                </a:lnTo>
                <a:lnTo>
                  <a:pt x="736832" y="243503"/>
                </a:lnTo>
                <a:lnTo>
                  <a:pt x="750851" y="287432"/>
                </a:lnTo>
                <a:lnTo>
                  <a:pt x="759524" y="333491"/>
                </a:lnTo>
                <a:lnTo>
                  <a:pt x="762495" y="381323"/>
                </a:lnTo>
                <a:lnTo>
                  <a:pt x="759524" y="429153"/>
                </a:lnTo>
                <a:lnTo>
                  <a:pt x="750851" y="475211"/>
                </a:lnTo>
                <a:lnTo>
                  <a:pt x="736832" y="519138"/>
                </a:lnTo>
                <a:lnTo>
                  <a:pt x="717825" y="560578"/>
                </a:lnTo>
                <a:lnTo>
                  <a:pt x="694187" y="599174"/>
                </a:lnTo>
                <a:lnTo>
                  <a:pt x="666275" y="634567"/>
                </a:lnTo>
                <a:lnTo>
                  <a:pt x="634447" y="666401"/>
                </a:lnTo>
                <a:lnTo>
                  <a:pt x="599060" y="694317"/>
                </a:lnTo>
                <a:lnTo>
                  <a:pt x="560471" y="717960"/>
                </a:lnTo>
                <a:lnTo>
                  <a:pt x="519039" y="736970"/>
                </a:lnTo>
                <a:lnTo>
                  <a:pt x="475119" y="750992"/>
                </a:lnTo>
                <a:lnTo>
                  <a:pt x="429069" y="759667"/>
                </a:lnTo>
                <a:lnTo>
                  <a:pt x="381247" y="762638"/>
                </a:lnTo>
                <a:close/>
              </a:path>
            </a:pathLst>
          </a:custGeom>
          <a:solidFill>
            <a:srgbClr val="719E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17887" y="774159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69511" y="248255"/>
                </a:moveTo>
                <a:lnTo>
                  <a:pt x="61800" y="246688"/>
                </a:lnTo>
                <a:lnTo>
                  <a:pt x="55485" y="242421"/>
                </a:lnTo>
                <a:lnTo>
                  <a:pt x="51218" y="236106"/>
                </a:lnTo>
                <a:lnTo>
                  <a:pt x="49651" y="228394"/>
                </a:lnTo>
                <a:lnTo>
                  <a:pt x="51218" y="220683"/>
                </a:lnTo>
                <a:lnTo>
                  <a:pt x="55485" y="214368"/>
                </a:lnTo>
                <a:lnTo>
                  <a:pt x="61800" y="210101"/>
                </a:lnTo>
                <a:lnTo>
                  <a:pt x="69511" y="208534"/>
                </a:lnTo>
                <a:lnTo>
                  <a:pt x="77222" y="210101"/>
                </a:lnTo>
                <a:lnTo>
                  <a:pt x="83537" y="214368"/>
                </a:lnTo>
                <a:lnTo>
                  <a:pt x="87804" y="220683"/>
                </a:lnTo>
                <a:lnTo>
                  <a:pt x="89371" y="228394"/>
                </a:lnTo>
                <a:lnTo>
                  <a:pt x="87804" y="236106"/>
                </a:lnTo>
                <a:lnTo>
                  <a:pt x="83537" y="242421"/>
                </a:lnTo>
                <a:lnTo>
                  <a:pt x="77222" y="246688"/>
                </a:lnTo>
                <a:lnTo>
                  <a:pt x="69511" y="248255"/>
                </a:lnTo>
                <a:close/>
              </a:path>
              <a:path w="377825" h="377825">
                <a:moveTo>
                  <a:pt x="69511" y="327696"/>
                </a:moveTo>
                <a:lnTo>
                  <a:pt x="61800" y="326129"/>
                </a:lnTo>
                <a:lnTo>
                  <a:pt x="55485" y="321862"/>
                </a:lnTo>
                <a:lnTo>
                  <a:pt x="51218" y="315547"/>
                </a:lnTo>
                <a:lnTo>
                  <a:pt x="49651" y="307836"/>
                </a:lnTo>
                <a:lnTo>
                  <a:pt x="51218" y="300124"/>
                </a:lnTo>
                <a:lnTo>
                  <a:pt x="55485" y="293809"/>
                </a:lnTo>
                <a:lnTo>
                  <a:pt x="61800" y="289543"/>
                </a:lnTo>
                <a:lnTo>
                  <a:pt x="69511" y="287975"/>
                </a:lnTo>
                <a:lnTo>
                  <a:pt x="77222" y="289543"/>
                </a:lnTo>
                <a:lnTo>
                  <a:pt x="83537" y="293809"/>
                </a:lnTo>
                <a:lnTo>
                  <a:pt x="87804" y="300124"/>
                </a:lnTo>
                <a:lnTo>
                  <a:pt x="89371" y="307836"/>
                </a:lnTo>
                <a:lnTo>
                  <a:pt x="87804" y="315547"/>
                </a:lnTo>
                <a:lnTo>
                  <a:pt x="83537" y="321862"/>
                </a:lnTo>
                <a:lnTo>
                  <a:pt x="77222" y="326129"/>
                </a:lnTo>
                <a:lnTo>
                  <a:pt x="69511" y="327696"/>
                </a:lnTo>
                <a:close/>
              </a:path>
              <a:path w="377825" h="377825">
                <a:moveTo>
                  <a:pt x="69511" y="168813"/>
                </a:moveTo>
                <a:lnTo>
                  <a:pt x="61800" y="167246"/>
                </a:lnTo>
                <a:lnTo>
                  <a:pt x="55485" y="162979"/>
                </a:lnTo>
                <a:lnTo>
                  <a:pt x="51218" y="156664"/>
                </a:lnTo>
                <a:lnTo>
                  <a:pt x="49651" y="148953"/>
                </a:lnTo>
                <a:lnTo>
                  <a:pt x="51218" y="141241"/>
                </a:lnTo>
                <a:lnTo>
                  <a:pt x="55485" y="134926"/>
                </a:lnTo>
                <a:lnTo>
                  <a:pt x="61800" y="130659"/>
                </a:lnTo>
                <a:lnTo>
                  <a:pt x="69511" y="129092"/>
                </a:lnTo>
                <a:lnTo>
                  <a:pt x="77222" y="130659"/>
                </a:lnTo>
                <a:lnTo>
                  <a:pt x="83537" y="134926"/>
                </a:lnTo>
                <a:lnTo>
                  <a:pt x="87804" y="141241"/>
                </a:lnTo>
                <a:lnTo>
                  <a:pt x="89371" y="148953"/>
                </a:lnTo>
                <a:lnTo>
                  <a:pt x="87804" y="156664"/>
                </a:lnTo>
                <a:lnTo>
                  <a:pt x="83537" y="162979"/>
                </a:lnTo>
                <a:lnTo>
                  <a:pt x="77222" y="167246"/>
                </a:lnTo>
                <a:lnTo>
                  <a:pt x="69511" y="168813"/>
                </a:lnTo>
                <a:close/>
              </a:path>
              <a:path w="377825" h="377825">
                <a:moveTo>
                  <a:pt x="15391" y="158883"/>
                </a:moveTo>
                <a:lnTo>
                  <a:pt x="4468" y="158883"/>
                </a:lnTo>
                <a:lnTo>
                  <a:pt x="0" y="154414"/>
                </a:lnTo>
                <a:lnTo>
                  <a:pt x="0" y="143491"/>
                </a:lnTo>
                <a:lnTo>
                  <a:pt x="4468" y="139022"/>
                </a:lnTo>
                <a:lnTo>
                  <a:pt x="15391" y="139022"/>
                </a:lnTo>
                <a:lnTo>
                  <a:pt x="19860" y="143491"/>
                </a:lnTo>
                <a:lnTo>
                  <a:pt x="19860" y="154414"/>
                </a:lnTo>
                <a:lnTo>
                  <a:pt x="15391" y="158883"/>
                </a:lnTo>
                <a:close/>
              </a:path>
              <a:path w="377825" h="377825">
                <a:moveTo>
                  <a:pt x="69511" y="89371"/>
                </a:moveTo>
                <a:lnTo>
                  <a:pt x="61800" y="87804"/>
                </a:lnTo>
                <a:lnTo>
                  <a:pt x="55485" y="83537"/>
                </a:lnTo>
                <a:lnTo>
                  <a:pt x="51218" y="77222"/>
                </a:lnTo>
                <a:lnTo>
                  <a:pt x="49651" y="69511"/>
                </a:lnTo>
                <a:lnTo>
                  <a:pt x="51218" y="61800"/>
                </a:lnTo>
                <a:lnTo>
                  <a:pt x="55485" y="55485"/>
                </a:lnTo>
                <a:lnTo>
                  <a:pt x="61800" y="51218"/>
                </a:lnTo>
                <a:lnTo>
                  <a:pt x="69511" y="49651"/>
                </a:lnTo>
                <a:lnTo>
                  <a:pt x="77222" y="51218"/>
                </a:lnTo>
                <a:lnTo>
                  <a:pt x="83537" y="55485"/>
                </a:lnTo>
                <a:lnTo>
                  <a:pt x="87804" y="61800"/>
                </a:lnTo>
                <a:lnTo>
                  <a:pt x="89371" y="69511"/>
                </a:lnTo>
                <a:lnTo>
                  <a:pt x="87804" y="77222"/>
                </a:lnTo>
                <a:lnTo>
                  <a:pt x="83537" y="83537"/>
                </a:lnTo>
                <a:lnTo>
                  <a:pt x="77222" y="87804"/>
                </a:lnTo>
                <a:lnTo>
                  <a:pt x="69511" y="89371"/>
                </a:lnTo>
                <a:close/>
              </a:path>
              <a:path w="377825" h="377825">
                <a:moveTo>
                  <a:pt x="372879" y="158883"/>
                </a:moveTo>
                <a:lnTo>
                  <a:pt x="361956" y="158883"/>
                </a:lnTo>
                <a:lnTo>
                  <a:pt x="357487" y="154414"/>
                </a:lnTo>
                <a:lnTo>
                  <a:pt x="357487" y="143491"/>
                </a:lnTo>
                <a:lnTo>
                  <a:pt x="361956" y="139022"/>
                </a:lnTo>
                <a:lnTo>
                  <a:pt x="372879" y="139022"/>
                </a:lnTo>
                <a:lnTo>
                  <a:pt x="377347" y="143491"/>
                </a:lnTo>
                <a:lnTo>
                  <a:pt x="377347" y="154414"/>
                </a:lnTo>
                <a:lnTo>
                  <a:pt x="372879" y="158883"/>
                </a:lnTo>
                <a:close/>
              </a:path>
              <a:path w="377825" h="377825">
                <a:moveTo>
                  <a:pt x="228394" y="89371"/>
                </a:moveTo>
                <a:lnTo>
                  <a:pt x="220683" y="87804"/>
                </a:lnTo>
                <a:lnTo>
                  <a:pt x="214368" y="83537"/>
                </a:lnTo>
                <a:lnTo>
                  <a:pt x="210101" y="77222"/>
                </a:lnTo>
                <a:lnTo>
                  <a:pt x="208534" y="69511"/>
                </a:lnTo>
                <a:lnTo>
                  <a:pt x="210101" y="61800"/>
                </a:lnTo>
                <a:lnTo>
                  <a:pt x="214368" y="55485"/>
                </a:lnTo>
                <a:lnTo>
                  <a:pt x="220683" y="51218"/>
                </a:lnTo>
                <a:lnTo>
                  <a:pt x="228394" y="49651"/>
                </a:lnTo>
                <a:lnTo>
                  <a:pt x="236106" y="51218"/>
                </a:lnTo>
                <a:lnTo>
                  <a:pt x="242421" y="55485"/>
                </a:lnTo>
                <a:lnTo>
                  <a:pt x="246688" y="61800"/>
                </a:lnTo>
                <a:lnTo>
                  <a:pt x="248255" y="69511"/>
                </a:lnTo>
                <a:lnTo>
                  <a:pt x="246688" y="77222"/>
                </a:lnTo>
                <a:lnTo>
                  <a:pt x="242421" y="83537"/>
                </a:lnTo>
                <a:lnTo>
                  <a:pt x="236106" y="87804"/>
                </a:lnTo>
                <a:lnTo>
                  <a:pt x="228394" y="89371"/>
                </a:lnTo>
                <a:close/>
              </a:path>
              <a:path w="377825" h="377825">
                <a:moveTo>
                  <a:pt x="233856" y="19860"/>
                </a:moveTo>
                <a:lnTo>
                  <a:pt x="222933" y="19860"/>
                </a:lnTo>
                <a:lnTo>
                  <a:pt x="218464" y="15391"/>
                </a:lnTo>
                <a:lnTo>
                  <a:pt x="218464" y="4468"/>
                </a:lnTo>
                <a:lnTo>
                  <a:pt x="222933" y="0"/>
                </a:lnTo>
                <a:lnTo>
                  <a:pt x="233856" y="0"/>
                </a:lnTo>
                <a:lnTo>
                  <a:pt x="238324" y="4468"/>
                </a:lnTo>
                <a:lnTo>
                  <a:pt x="238324" y="15391"/>
                </a:lnTo>
                <a:lnTo>
                  <a:pt x="233856" y="19860"/>
                </a:lnTo>
                <a:close/>
              </a:path>
              <a:path w="377825" h="377825">
                <a:moveTo>
                  <a:pt x="15391" y="238324"/>
                </a:moveTo>
                <a:lnTo>
                  <a:pt x="4468" y="238324"/>
                </a:lnTo>
                <a:lnTo>
                  <a:pt x="0" y="233856"/>
                </a:lnTo>
                <a:lnTo>
                  <a:pt x="0" y="222933"/>
                </a:lnTo>
                <a:lnTo>
                  <a:pt x="4468" y="218464"/>
                </a:lnTo>
                <a:lnTo>
                  <a:pt x="15391" y="218464"/>
                </a:lnTo>
                <a:lnTo>
                  <a:pt x="19860" y="222933"/>
                </a:lnTo>
                <a:lnTo>
                  <a:pt x="19860" y="233856"/>
                </a:lnTo>
                <a:lnTo>
                  <a:pt x="15391" y="238324"/>
                </a:lnTo>
                <a:close/>
              </a:path>
              <a:path w="377825" h="377825">
                <a:moveTo>
                  <a:pt x="154414" y="377347"/>
                </a:moveTo>
                <a:lnTo>
                  <a:pt x="143491" y="377347"/>
                </a:lnTo>
                <a:lnTo>
                  <a:pt x="139022" y="372879"/>
                </a:lnTo>
                <a:lnTo>
                  <a:pt x="139022" y="361956"/>
                </a:lnTo>
                <a:lnTo>
                  <a:pt x="143491" y="357487"/>
                </a:lnTo>
                <a:lnTo>
                  <a:pt x="154414" y="357487"/>
                </a:lnTo>
                <a:lnTo>
                  <a:pt x="158883" y="361956"/>
                </a:lnTo>
                <a:lnTo>
                  <a:pt x="158883" y="372879"/>
                </a:lnTo>
                <a:lnTo>
                  <a:pt x="154414" y="377347"/>
                </a:lnTo>
                <a:close/>
              </a:path>
              <a:path w="377825" h="377825">
                <a:moveTo>
                  <a:pt x="154414" y="19860"/>
                </a:moveTo>
                <a:lnTo>
                  <a:pt x="143491" y="19860"/>
                </a:lnTo>
                <a:lnTo>
                  <a:pt x="139022" y="15391"/>
                </a:lnTo>
                <a:lnTo>
                  <a:pt x="139022" y="4468"/>
                </a:lnTo>
                <a:lnTo>
                  <a:pt x="143491" y="0"/>
                </a:lnTo>
                <a:lnTo>
                  <a:pt x="154414" y="0"/>
                </a:lnTo>
                <a:lnTo>
                  <a:pt x="158883" y="4468"/>
                </a:lnTo>
                <a:lnTo>
                  <a:pt x="158883" y="15391"/>
                </a:lnTo>
                <a:lnTo>
                  <a:pt x="154414" y="19860"/>
                </a:lnTo>
                <a:close/>
              </a:path>
              <a:path w="377825" h="377825">
                <a:moveTo>
                  <a:pt x="148953" y="89371"/>
                </a:moveTo>
                <a:lnTo>
                  <a:pt x="141241" y="87804"/>
                </a:lnTo>
                <a:lnTo>
                  <a:pt x="134926" y="83537"/>
                </a:lnTo>
                <a:lnTo>
                  <a:pt x="130659" y="77222"/>
                </a:lnTo>
                <a:lnTo>
                  <a:pt x="129092" y="69511"/>
                </a:lnTo>
                <a:lnTo>
                  <a:pt x="130659" y="61800"/>
                </a:lnTo>
                <a:lnTo>
                  <a:pt x="134926" y="55485"/>
                </a:lnTo>
                <a:lnTo>
                  <a:pt x="141241" y="51218"/>
                </a:lnTo>
                <a:lnTo>
                  <a:pt x="148953" y="49651"/>
                </a:lnTo>
                <a:lnTo>
                  <a:pt x="156664" y="51218"/>
                </a:lnTo>
                <a:lnTo>
                  <a:pt x="162979" y="55485"/>
                </a:lnTo>
                <a:lnTo>
                  <a:pt x="167246" y="61800"/>
                </a:lnTo>
                <a:lnTo>
                  <a:pt x="168813" y="69511"/>
                </a:lnTo>
                <a:lnTo>
                  <a:pt x="167246" y="77222"/>
                </a:lnTo>
                <a:lnTo>
                  <a:pt x="162979" y="83537"/>
                </a:lnTo>
                <a:lnTo>
                  <a:pt x="156664" y="87804"/>
                </a:lnTo>
                <a:lnTo>
                  <a:pt x="148953" y="89371"/>
                </a:lnTo>
                <a:close/>
              </a:path>
              <a:path w="377825" h="377825">
                <a:moveTo>
                  <a:pt x="148953" y="258185"/>
                </a:moveTo>
                <a:lnTo>
                  <a:pt x="137344" y="255848"/>
                </a:lnTo>
                <a:lnTo>
                  <a:pt x="127876" y="249471"/>
                </a:lnTo>
                <a:lnTo>
                  <a:pt x="121499" y="240003"/>
                </a:lnTo>
                <a:lnTo>
                  <a:pt x="119162" y="228394"/>
                </a:lnTo>
                <a:lnTo>
                  <a:pt x="121499" y="216785"/>
                </a:lnTo>
                <a:lnTo>
                  <a:pt x="127876" y="207317"/>
                </a:lnTo>
                <a:lnTo>
                  <a:pt x="137344" y="200940"/>
                </a:lnTo>
                <a:lnTo>
                  <a:pt x="148953" y="198604"/>
                </a:lnTo>
                <a:lnTo>
                  <a:pt x="160562" y="200940"/>
                </a:lnTo>
                <a:lnTo>
                  <a:pt x="170029" y="207317"/>
                </a:lnTo>
                <a:lnTo>
                  <a:pt x="176407" y="216785"/>
                </a:lnTo>
                <a:lnTo>
                  <a:pt x="178743" y="228394"/>
                </a:lnTo>
                <a:lnTo>
                  <a:pt x="176407" y="240003"/>
                </a:lnTo>
                <a:lnTo>
                  <a:pt x="170029" y="249471"/>
                </a:lnTo>
                <a:lnTo>
                  <a:pt x="160562" y="255848"/>
                </a:lnTo>
                <a:lnTo>
                  <a:pt x="148953" y="258185"/>
                </a:lnTo>
                <a:close/>
              </a:path>
              <a:path w="377825" h="377825">
                <a:moveTo>
                  <a:pt x="307836" y="248255"/>
                </a:moveTo>
                <a:lnTo>
                  <a:pt x="300124" y="246688"/>
                </a:lnTo>
                <a:lnTo>
                  <a:pt x="293809" y="242421"/>
                </a:lnTo>
                <a:lnTo>
                  <a:pt x="289543" y="236106"/>
                </a:lnTo>
                <a:lnTo>
                  <a:pt x="287975" y="228394"/>
                </a:lnTo>
                <a:lnTo>
                  <a:pt x="289543" y="220683"/>
                </a:lnTo>
                <a:lnTo>
                  <a:pt x="293809" y="214368"/>
                </a:lnTo>
                <a:lnTo>
                  <a:pt x="300124" y="210101"/>
                </a:lnTo>
                <a:lnTo>
                  <a:pt x="307836" y="208534"/>
                </a:lnTo>
                <a:lnTo>
                  <a:pt x="315547" y="210101"/>
                </a:lnTo>
                <a:lnTo>
                  <a:pt x="321862" y="214368"/>
                </a:lnTo>
                <a:lnTo>
                  <a:pt x="326129" y="220683"/>
                </a:lnTo>
                <a:lnTo>
                  <a:pt x="327696" y="228394"/>
                </a:lnTo>
                <a:lnTo>
                  <a:pt x="326129" y="236106"/>
                </a:lnTo>
                <a:lnTo>
                  <a:pt x="321862" y="242421"/>
                </a:lnTo>
                <a:lnTo>
                  <a:pt x="315547" y="246688"/>
                </a:lnTo>
                <a:lnTo>
                  <a:pt x="307836" y="248255"/>
                </a:lnTo>
                <a:close/>
              </a:path>
              <a:path w="377825" h="377825">
                <a:moveTo>
                  <a:pt x="307836" y="327696"/>
                </a:moveTo>
                <a:lnTo>
                  <a:pt x="300124" y="326129"/>
                </a:lnTo>
                <a:lnTo>
                  <a:pt x="293809" y="321862"/>
                </a:lnTo>
                <a:lnTo>
                  <a:pt x="289543" y="315547"/>
                </a:lnTo>
                <a:lnTo>
                  <a:pt x="287975" y="307836"/>
                </a:lnTo>
                <a:lnTo>
                  <a:pt x="289543" y="300124"/>
                </a:lnTo>
                <a:lnTo>
                  <a:pt x="293809" y="293809"/>
                </a:lnTo>
                <a:lnTo>
                  <a:pt x="300124" y="289543"/>
                </a:lnTo>
                <a:lnTo>
                  <a:pt x="307836" y="287975"/>
                </a:lnTo>
                <a:lnTo>
                  <a:pt x="315547" y="289543"/>
                </a:lnTo>
                <a:lnTo>
                  <a:pt x="321862" y="293809"/>
                </a:lnTo>
                <a:lnTo>
                  <a:pt x="326129" y="300124"/>
                </a:lnTo>
                <a:lnTo>
                  <a:pt x="327696" y="307836"/>
                </a:lnTo>
                <a:lnTo>
                  <a:pt x="326129" y="315547"/>
                </a:lnTo>
                <a:lnTo>
                  <a:pt x="321862" y="321862"/>
                </a:lnTo>
                <a:lnTo>
                  <a:pt x="315547" y="326129"/>
                </a:lnTo>
                <a:lnTo>
                  <a:pt x="307836" y="327696"/>
                </a:lnTo>
                <a:close/>
              </a:path>
              <a:path w="377825" h="377825">
                <a:moveTo>
                  <a:pt x="307836" y="168813"/>
                </a:moveTo>
                <a:lnTo>
                  <a:pt x="300124" y="167246"/>
                </a:lnTo>
                <a:lnTo>
                  <a:pt x="293809" y="162979"/>
                </a:lnTo>
                <a:lnTo>
                  <a:pt x="289543" y="156664"/>
                </a:lnTo>
                <a:lnTo>
                  <a:pt x="287975" y="148953"/>
                </a:lnTo>
                <a:lnTo>
                  <a:pt x="289543" y="141241"/>
                </a:lnTo>
                <a:lnTo>
                  <a:pt x="293809" y="134926"/>
                </a:lnTo>
                <a:lnTo>
                  <a:pt x="300124" y="130659"/>
                </a:lnTo>
                <a:lnTo>
                  <a:pt x="307836" y="129092"/>
                </a:lnTo>
                <a:lnTo>
                  <a:pt x="315547" y="130659"/>
                </a:lnTo>
                <a:lnTo>
                  <a:pt x="321862" y="134926"/>
                </a:lnTo>
                <a:lnTo>
                  <a:pt x="326129" y="141241"/>
                </a:lnTo>
                <a:lnTo>
                  <a:pt x="327696" y="148953"/>
                </a:lnTo>
                <a:lnTo>
                  <a:pt x="326129" y="156664"/>
                </a:lnTo>
                <a:lnTo>
                  <a:pt x="321862" y="162979"/>
                </a:lnTo>
                <a:lnTo>
                  <a:pt x="315547" y="167246"/>
                </a:lnTo>
                <a:lnTo>
                  <a:pt x="307836" y="168813"/>
                </a:lnTo>
                <a:close/>
              </a:path>
              <a:path w="377825" h="377825">
                <a:moveTo>
                  <a:pt x="307836" y="89371"/>
                </a:moveTo>
                <a:lnTo>
                  <a:pt x="300124" y="87804"/>
                </a:lnTo>
                <a:lnTo>
                  <a:pt x="293809" y="83537"/>
                </a:lnTo>
                <a:lnTo>
                  <a:pt x="289543" y="77222"/>
                </a:lnTo>
                <a:lnTo>
                  <a:pt x="287975" y="69511"/>
                </a:lnTo>
                <a:lnTo>
                  <a:pt x="289543" y="61800"/>
                </a:lnTo>
                <a:lnTo>
                  <a:pt x="293809" y="55485"/>
                </a:lnTo>
                <a:lnTo>
                  <a:pt x="300124" y="51218"/>
                </a:lnTo>
                <a:lnTo>
                  <a:pt x="307836" y="49651"/>
                </a:lnTo>
                <a:lnTo>
                  <a:pt x="315547" y="51218"/>
                </a:lnTo>
                <a:lnTo>
                  <a:pt x="321862" y="55485"/>
                </a:lnTo>
                <a:lnTo>
                  <a:pt x="326129" y="61800"/>
                </a:lnTo>
                <a:lnTo>
                  <a:pt x="327696" y="69511"/>
                </a:lnTo>
                <a:lnTo>
                  <a:pt x="326129" y="77222"/>
                </a:lnTo>
                <a:lnTo>
                  <a:pt x="321862" y="83537"/>
                </a:lnTo>
                <a:lnTo>
                  <a:pt x="315547" y="87804"/>
                </a:lnTo>
                <a:lnTo>
                  <a:pt x="307836" y="89371"/>
                </a:lnTo>
                <a:close/>
              </a:path>
              <a:path w="377825" h="377825">
                <a:moveTo>
                  <a:pt x="372879" y="238324"/>
                </a:moveTo>
                <a:lnTo>
                  <a:pt x="361956" y="238324"/>
                </a:lnTo>
                <a:lnTo>
                  <a:pt x="357487" y="233856"/>
                </a:lnTo>
                <a:lnTo>
                  <a:pt x="357487" y="222933"/>
                </a:lnTo>
                <a:lnTo>
                  <a:pt x="361956" y="218464"/>
                </a:lnTo>
                <a:lnTo>
                  <a:pt x="372879" y="218464"/>
                </a:lnTo>
                <a:lnTo>
                  <a:pt x="377347" y="222933"/>
                </a:lnTo>
                <a:lnTo>
                  <a:pt x="377347" y="233856"/>
                </a:lnTo>
                <a:lnTo>
                  <a:pt x="372879" y="238324"/>
                </a:lnTo>
                <a:close/>
              </a:path>
              <a:path w="377825" h="377825">
                <a:moveTo>
                  <a:pt x="228394" y="327696"/>
                </a:moveTo>
                <a:lnTo>
                  <a:pt x="220683" y="326129"/>
                </a:lnTo>
                <a:lnTo>
                  <a:pt x="214368" y="321862"/>
                </a:lnTo>
                <a:lnTo>
                  <a:pt x="210101" y="315547"/>
                </a:lnTo>
                <a:lnTo>
                  <a:pt x="208534" y="307836"/>
                </a:lnTo>
                <a:lnTo>
                  <a:pt x="210101" y="300124"/>
                </a:lnTo>
                <a:lnTo>
                  <a:pt x="214368" y="293809"/>
                </a:lnTo>
                <a:lnTo>
                  <a:pt x="220683" y="289543"/>
                </a:lnTo>
                <a:lnTo>
                  <a:pt x="228394" y="287975"/>
                </a:lnTo>
                <a:lnTo>
                  <a:pt x="236106" y="289543"/>
                </a:lnTo>
                <a:lnTo>
                  <a:pt x="242421" y="293809"/>
                </a:lnTo>
                <a:lnTo>
                  <a:pt x="246688" y="300124"/>
                </a:lnTo>
                <a:lnTo>
                  <a:pt x="248255" y="307836"/>
                </a:lnTo>
                <a:lnTo>
                  <a:pt x="246688" y="315547"/>
                </a:lnTo>
                <a:lnTo>
                  <a:pt x="242421" y="321862"/>
                </a:lnTo>
                <a:lnTo>
                  <a:pt x="236106" y="326129"/>
                </a:lnTo>
                <a:lnTo>
                  <a:pt x="228394" y="327696"/>
                </a:lnTo>
                <a:close/>
              </a:path>
              <a:path w="377825" h="377825">
                <a:moveTo>
                  <a:pt x="233856" y="377347"/>
                </a:moveTo>
                <a:lnTo>
                  <a:pt x="222933" y="377347"/>
                </a:lnTo>
                <a:lnTo>
                  <a:pt x="218464" y="372879"/>
                </a:lnTo>
                <a:lnTo>
                  <a:pt x="218464" y="361956"/>
                </a:lnTo>
                <a:lnTo>
                  <a:pt x="222933" y="357487"/>
                </a:lnTo>
                <a:lnTo>
                  <a:pt x="233856" y="357487"/>
                </a:lnTo>
                <a:lnTo>
                  <a:pt x="238324" y="361956"/>
                </a:lnTo>
                <a:lnTo>
                  <a:pt x="238324" y="372879"/>
                </a:lnTo>
                <a:lnTo>
                  <a:pt x="233856" y="377347"/>
                </a:lnTo>
                <a:close/>
              </a:path>
              <a:path w="377825" h="377825">
                <a:moveTo>
                  <a:pt x="148953" y="178743"/>
                </a:moveTo>
                <a:lnTo>
                  <a:pt x="137344" y="176407"/>
                </a:lnTo>
                <a:lnTo>
                  <a:pt x="127876" y="170029"/>
                </a:lnTo>
                <a:lnTo>
                  <a:pt x="121499" y="160562"/>
                </a:lnTo>
                <a:lnTo>
                  <a:pt x="119162" y="148953"/>
                </a:lnTo>
                <a:lnTo>
                  <a:pt x="121499" y="137344"/>
                </a:lnTo>
                <a:lnTo>
                  <a:pt x="127876" y="127876"/>
                </a:lnTo>
                <a:lnTo>
                  <a:pt x="137344" y="121499"/>
                </a:lnTo>
                <a:lnTo>
                  <a:pt x="148953" y="119162"/>
                </a:lnTo>
                <a:lnTo>
                  <a:pt x="160562" y="121499"/>
                </a:lnTo>
                <a:lnTo>
                  <a:pt x="170029" y="127876"/>
                </a:lnTo>
                <a:lnTo>
                  <a:pt x="176407" y="137344"/>
                </a:lnTo>
                <a:lnTo>
                  <a:pt x="178743" y="148953"/>
                </a:lnTo>
                <a:lnTo>
                  <a:pt x="176407" y="160562"/>
                </a:lnTo>
                <a:lnTo>
                  <a:pt x="170029" y="170029"/>
                </a:lnTo>
                <a:lnTo>
                  <a:pt x="160562" y="176407"/>
                </a:lnTo>
                <a:lnTo>
                  <a:pt x="148953" y="178743"/>
                </a:lnTo>
                <a:close/>
              </a:path>
              <a:path w="377825" h="377825">
                <a:moveTo>
                  <a:pt x="148953" y="327696"/>
                </a:moveTo>
                <a:lnTo>
                  <a:pt x="141241" y="326129"/>
                </a:lnTo>
                <a:lnTo>
                  <a:pt x="134926" y="321862"/>
                </a:lnTo>
                <a:lnTo>
                  <a:pt x="130659" y="315547"/>
                </a:lnTo>
                <a:lnTo>
                  <a:pt x="129092" y="307836"/>
                </a:lnTo>
                <a:lnTo>
                  <a:pt x="130659" y="300124"/>
                </a:lnTo>
                <a:lnTo>
                  <a:pt x="134926" y="293809"/>
                </a:lnTo>
                <a:lnTo>
                  <a:pt x="141241" y="289543"/>
                </a:lnTo>
                <a:lnTo>
                  <a:pt x="148953" y="287975"/>
                </a:lnTo>
                <a:lnTo>
                  <a:pt x="156664" y="289543"/>
                </a:lnTo>
                <a:lnTo>
                  <a:pt x="162979" y="293809"/>
                </a:lnTo>
                <a:lnTo>
                  <a:pt x="167246" y="300124"/>
                </a:lnTo>
                <a:lnTo>
                  <a:pt x="168813" y="307836"/>
                </a:lnTo>
                <a:lnTo>
                  <a:pt x="167246" y="315547"/>
                </a:lnTo>
                <a:lnTo>
                  <a:pt x="162979" y="321862"/>
                </a:lnTo>
                <a:lnTo>
                  <a:pt x="156664" y="326129"/>
                </a:lnTo>
                <a:lnTo>
                  <a:pt x="148953" y="327696"/>
                </a:lnTo>
                <a:close/>
              </a:path>
              <a:path w="377825" h="377825">
                <a:moveTo>
                  <a:pt x="228394" y="258185"/>
                </a:moveTo>
                <a:lnTo>
                  <a:pt x="216785" y="255848"/>
                </a:lnTo>
                <a:lnTo>
                  <a:pt x="207317" y="249471"/>
                </a:lnTo>
                <a:lnTo>
                  <a:pt x="200940" y="240003"/>
                </a:lnTo>
                <a:lnTo>
                  <a:pt x="198604" y="228394"/>
                </a:lnTo>
                <a:lnTo>
                  <a:pt x="200940" y="216785"/>
                </a:lnTo>
                <a:lnTo>
                  <a:pt x="207317" y="207317"/>
                </a:lnTo>
                <a:lnTo>
                  <a:pt x="216785" y="200940"/>
                </a:lnTo>
                <a:lnTo>
                  <a:pt x="228394" y="198604"/>
                </a:lnTo>
                <a:lnTo>
                  <a:pt x="240003" y="200940"/>
                </a:lnTo>
                <a:lnTo>
                  <a:pt x="249471" y="207317"/>
                </a:lnTo>
                <a:lnTo>
                  <a:pt x="255848" y="216785"/>
                </a:lnTo>
                <a:lnTo>
                  <a:pt x="258185" y="228394"/>
                </a:lnTo>
                <a:lnTo>
                  <a:pt x="255848" y="240003"/>
                </a:lnTo>
                <a:lnTo>
                  <a:pt x="249471" y="249471"/>
                </a:lnTo>
                <a:lnTo>
                  <a:pt x="240003" y="255848"/>
                </a:lnTo>
                <a:lnTo>
                  <a:pt x="228394" y="258185"/>
                </a:lnTo>
                <a:close/>
              </a:path>
              <a:path w="377825" h="377825">
                <a:moveTo>
                  <a:pt x="228394" y="178743"/>
                </a:moveTo>
                <a:lnTo>
                  <a:pt x="216785" y="176407"/>
                </a:lnTo>
                <a:lnTo>
                  <a:pt x="207317" y="170029"/>
                </a:lnTo>
                <a:lnTo>
                  <a:pt x="200940" y="160562"/>
                </a:lnTo>
                <a:lnTo>
                  <a:pt x="198604" y="148953"/>
                </a:lnTo>
                <a:lnTo>
                  <a:pt x="200940" y="137344"/>
                </a:lnTo>
                <a:lnTo>
                  <a:pt x="207317" y="127876"/>
                </a:lnTo>
                <a:lnTo>
                  <a:pt x="216785" y="121499"/>
                </a:lnTo>
                <a:lnTo>
                  <a:pt x="228394" y="119162"/>
                </a:lnTo>
                <a:lnTo>
                  <a:pt x="240003" y="121499"/>
                </a:lnTo>
                <a:lnTo>
                  <a:pt x="249471" y="127876"/>
                </a:lnTo>
                <a:lnTo>
                  <a:pt x="255848" y="137344"/>
                </a:lnTo>
                <a:lnTo>
                  <a:pt x="258185" y="148953"/>
                </a:lnTo>
                <a:lnTo>
                  <a:pt x="255848" y="160562"/>
                </a:lnTo>
                <a:lnTo>
                  <a:pt x="249471" y="170029"/>
                </a:lnTo>
                <a:lnTo>
                  <a:pt x="240003" y="176407"/>
                </a:lnTo>
                <a:lnTo>
                  <a:pt x="228394" y="178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0815" y="6850412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0937" y="6120180"/>
            <a:ext cx="1468120" cy="706755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НЕДЕЛЯ</a:t>
            </a:r>
            <a:r>
              <a:rPr sz="1650" b="1" spc="-6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spc="2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05551" y="6231818"/>
            <a:ext cx="135890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60" dirty="0">
                <a:solidFill>
                  <a:srgbClr val="719EA0"/>
                </a:solidFill>
                <a:latin typeface="Arial"/>
                <a:cs typeface="Arial"/>
              </a:rPr>
              <a:t>8 </a:t>
            </a:r>
            <a:r>
              <a:rPr sz="1650" i="1" spc="-5" dirty="0">
                <a:solidFill>
                  <a:srgbClr val="719EA0"/>
                </a:solidFill>
                <a:latin typeface="Liberation Sans"/>
                <a:cs typeface="Liberation Sans"/>
              </a:rPr>
              <a:t>ноября</a:t>
            </a:r>
            <a:r>
              <a:rPr sz="1650" i="1" spc="-9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450" i="1" spc="10" dirty="0">
                <a:solidFill>
                  <a:srgbClr val="719EA0"/>
                </a:solidFill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0474" y="2726435"/>
            <a:ext cx="1162870" cy="1163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46617" y="2716048"/>
            <a:ext cx="4873625" cy="297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МАРИНА</a:t>
            </a:r>
            <a:r>
              <a:rPr sz="1650" b="1" spc="-13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25" dirty="0">
                <a:solidFill>
                  <a:srgbClr val="719EA0"/>
                </a:solidFill>
                <a:latin typeface="Liberation Sans"/>
                <a:cs typeface="Liberation Sans"/>
              </a:rPr>
              <a:t>ПЛИГИНА</a:t>
            </a:r>
            <a:r>
              <a:rPr sz="1650" b="1" spc="-25" dirty="0">
                <a:solidFill>
                  <a:srgbClr val="719EA0"/>
                </a:solidFill>
                <a:latin typeface="Verdana"/>
                <a:cs typeface="Verdana"/>
              </a:rPr>
              <a:t>,</a:t>
            </a:r>
            <a:endParaRPr sz="1650">
              <a:latin typeface="Verdana"/>
              <a:cs typeface="Verdana"/>
            </a:endParaRPr>
          </a:p>
          <a:p>
            <a:pPr marL="12700" marR="43815">
              <a:lnSpc>
                <a:spcPts val="1650"/>
              </a:lnSpc>
              <a:spcBef>
                <a:spcPts val="16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управляющий инвестиционными проектами</a:t>
            </a:r>
            <a:r>
              <a:rPr sz="1650" b="1" spc="-34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и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финансовый </a:t>
            </a:r>
            <a:r>
              <a:rPr sz="1650" b="1" spc="-25" dirty="0">
                <a:solidFill>
                  <a:srgbClr val="719EA0"/>
                </a:solidFill>
                <a:latin typeface="Liberation Sans"/>
                <a:cs typeface="Liberation Sans"/>
              </a:rPr>
              <a:t>директор</a:t>
            </a:r>
            <a:r>
              <a:rPr sz="1650" b="1" spc="-25" dirty="0">
                <a:solidFill>
                  <a:srgbClr val="719EA0"/>
                </a:solidFill>
                <a:latin typeface="Verdana"/>
                <a:cs typeface="Verdana"/>
              </a:rPr>
              <a:t>. </a:t>
            </a:r>
            <a:r>
              <a:rPr sz="1650" b="1" spc="-360" dirty="0">
                <a:solidFill>
                  <a:srgbClr val="719EA0"/>
                </a:solidFill>
                <a:latin typeface="Verdana"/>
                <a:cs typeface="Verdana"/>
              </a:rPr>
              <a:t>15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лет в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инвестиционной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5" dirty="0">
                <a:solidFill>
                  <a:srgbClr val="719EA0"/>
                </a:solidFill>
                <a:latin typeface="Liberation Sans"/>
                <a:cs typeface="Liberation Sans"/>
              </a:rPr>
              <a:t>деятельности</a:t>
            </a:r>
            <a:r>
              <a:rPr sz="1650" b="1" spc="-15" dirty="0">
                <a:solidFill>
                  <a:srgbClr val="719EA0"/>
                </a:solidFill>
                <a:latin typeface="Verdana"/>
                <a:cs typeface="Verdana"/>
              </a:rPr>
              <a:t>.</a:t>
            </a:r>
            <a:r>
              <a:rPr sz="1650" b="1" spc="-235" dirty="0">
                <a:solidFill>
                  <a:srgbClr val="719EA0"/>
                </a:solidFill>
                <a:latin typeface="Verdana"/>
                <a:cs typeface="Verdana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Автор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курса</a:t>
            </a:r>
            <a:endParaRPr sz="1650">
              <a:latin typeface="Liberation Sans"/>
              <a:cs typeface="Liberation Sans"/>
            </a:endParaRPr>
          </a:p>
          <a:p>
            <a:pPr marL="12700">
              <a:lnSpc>
                <a:spcPts val="1655"/>
              </a:lnSpc>
            </a:pPr>
            <a:r>
              <a:rPr sz="1650" b="1" spc="-85" dirty="0">
                <a:solidFill>
                  <a:srgbClr val="719EA0"/>
                </a:solidFill>
                <a:latin typeface="Verdana"/>
                <a:cs typeface="Verdana"/>
              </a:rPr>
              <a:t>«</a:t>
            </a:r>
            <a:r>
              <a:rPr sz="1650" b="1" spc="-85" dirty="0">
                <a:solidFill>
                  <a:srgbClr val="719EA0"/>
                </a:solidFill>
                <a:latin typeface="Liberation Sans"/>
                <a:cs typeface="Liberation Sans"/>
              </a:rPr>
              <a:t>Финансы</a:t>
            </a:r>
            <a:r>
              <a:rPr sz="1650" b="1" spc="-85" dirty="0">
                <a:solidFill>
                  <a:srgbClr val="719EA0"/>
                </a:solidFill>
                <a:latin typeface="Verdana"/>
                <a:cs typeface="Verdana"/>
              </a:rPr>
              <a:t>.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Путь</a:t>
            </a:r>
            <a:r>
              <a:rPr sz="1650" b="1" spc="-28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35" dirty="0">
                <a:solidFill>
                  <a:srgbClr val="719EA0"/>
                </a:solidFill>
                <a:latin typeface="Liberation Sans"/>
                <a:cs typeface="Liberation Sans"/>
              </a:rPr>
              <a:t>предпринимателя</a:t>
            </a:r>
            <a:r>
              <a:rPr sz="1650" b="1" spc="-35" dirty="0">
                <a:solidFill>
                  <a:srgbClr val="719EA0"/>
                </a:solidFill>
                <a:latin typeface="Verdana"/>
                <a:cs typeface="Verdana"/>
              </a:rPr>
              <a:t>»</a:t>
            </a:r>
            <a:endParaRPr sz="1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Управление</a:t>
            </a:r>
            <a:r>
              <a:rPr sz="1300" i="1" spc="-1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финансами</a:t>
            </a:r>
            <a:endParaRPr sz="130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5080">
              <a:lnSpc>
                <a:spcPct val="115500"/>
              </a:lnSpc>
              <a:spcBef>
                <a:spcPts val="5"/>
              </a:spcBef>
            </a:pPr>
            <a:r>
              <a:rPr sz="1300" spc="105" dirty="0">
                <a:solidFill>
                  <a:srgbClr val="202127"/>
                </a:solidFill>
                <a:latin typeface="Arial"/>
                <a:cs typeface="Arial"/>
              </a:rPr>
              <a:t>-- </a:t>
            </a:r>
            <a:r>
              <a:rPr sz="1300" dirty="0">
                <a:solidFill>
                  <a:srgbClr val="202127"/>
                </a:solidFill>
                <a:latin typeface="Liberation Sans"/>
                <a:cs typeface="Liberation Sans"/>
              </a:rPr>
              <a:t>Сколько</a:t>
            </a:r>
            <a:r>
              <a:rPr sz="1300" dirty="0">
                <a:solidFill>
                  <a:srgbClr val="202127"/>
                </a:solidFill>
                <a:latin typeface="Arial"/>
                <a:cs typeface="Arial"/>
              </a:rPr>
              <a:t>,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когда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на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что потребуется денежных средств</a:t>
            </a:r>
            <a:r>
              <a:rPr sz="1300" spc="-20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для 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открытия вашего</a:t>
            </a:r>
            <a:r>
              <a:rPr sz="1300" spc="-3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бизнеса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 будут работать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ваши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денежные средства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в</a:t>
            </a:r>
            <a:r>
              <a:rPr sz="1300" spc="-8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бизнесе</a:t>
            </a:r>
            <a:endParaRPr sz="1300">
              <a:latin typeface="Liberation Sans"/>
              <a:cs typeface="Liberation Sans"/>
            </a:endParaRPr>
          </a:p>
          <a:p>
            <a:pPr marL="12700" marR="572770">
              <a:lnSpc>
                <a:spcPct val="115500"/>
              </a:lnSpc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Когда вложенные средства окупятся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бизнес начнет  генерировать собственный денежный</a:t>
            </a:r>
            <a:r>
              <a:rPr sz="1300" spc="-4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поток</a:t>
            </a:r>
            <a:endParaRPr sz="1300">
              <a:latin typeface="Liberation Sans"/>
              <a:cs typeface="Liberation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0006" y="7113434"/>
            <a:ext cx="1162862" cy="1161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37092" y="7091685"/>
            <a:ext cx="4725035" cy="2296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МАРИЯ</a:t>
            </a:r>
            <a:r>
              <a:rPr sz="1650" b="1" spc="-5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ПЕРФИЛОВА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</a:t>
            </a:r>
            <a:endParaRPr sz="1650">
              <a:latin typeface="Arial"/>
              <a:cs typeface="Arial"/>
            </a:endParaRPr>
          </a:p>
          <a:p>
            <a:pPr marL="12700" marR="5080">
              <a:lnSpc>
                <a:spcPts val="1650"/>
              </a:lnSpc>
              <a:spcBef>
                <a:spcPts val="16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директор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по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развитию бизнеса </a:t>
            </a:r>
            <a:r>
              <a:rPr sz="1650" spc="-45" dirty="0">
                <a:solidFill>
                  <a:srgbClr val="719EA0"/>
                </a:solidFill>
                <a:latin typeface="Arial"/>
                <a:cs typeface="Arial"/>
              </a:rPr>
              <a:t>E-Promo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Преподаватель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Школы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интернет</a:t>
            </a:r>
            <a:r>
              <a:rPr sz="1650" spc="-5" dirty="0">
                <a:solidFill>
                  <a:srgbClr val="719EA0"/>
                </a:solidFill>
                <a:latin typeface="Arial"/>
                <a:cs typeface="Arial"/>
              </a:rPr>
              <a:t>-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маркетинга 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при НИУ </a:t>
            </a:r>
            <a:r>
              <a:rPr sz="1650" b="1" spc="-15" dirty="0">
                <a:solidFill>
                  <a:srgbClr val="719EA0"/>
                </a:solidFill>
                <a:latin typeface="Liberation Sans"/>
                <a:cs typeface="Liberation Sans"/>
              </a:rPr>
              <a:t>ВШЭ</a:t>
            </a:r>
            <a:r>
              <a:rPr sz="1650" spc="-15" dirty="0">
                <a:solidFill>
                  <a:srgbClr val="719EA0"/>
                </a:solidFill>
                <a:latin typeface="Arial"/>
                <a:cs typeface="Arial"/>
              </a:rPr>
              <a:t>,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партнер Яндекс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по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обучению</a:t>
            </a:r>
            <a:r>
              <a:rPr sz="1650" spc="-5" dirty="0">
                <a:solidFill>
                  <a:srgbClr val="719EA0"/>
                </a:solidFill>
                <a:latin typeface="Arial"/>
                <a:cs typeface="Arial"/>
              </a:rPr>
              <a:t>.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Спикер отраслевых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конференций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организуемых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Яндексом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 </a:t>
            </a:r>
            <a:r>
              <a:rPr sz="1650" spc="25" dirty="0">
                <a:solidFill>
                  <a:srgbClr val="719EA0"/>
                </a:solidFill>
                <a:latin typeface="Arial"/>
                <a:cs typeface="Arial"/>
              </a:rPr>
              <a:t>Google,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РАЭК на  темы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контекстной рекламы</a:t>
            </a:r>
            <a:r>
              <a:rPr sz="1650" b="1" spc="-15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и</a:t>
            </a:r>
            <a:endParaRPr sz="1650">
              <a:latin typeface="Liberation Sans"/>
              <a:cs typeface="Liberation Sans"/>
            </a:endParaRPr>
          </a:p>
          <a:p>
            <a:pPr marL="12700">
              <a:lnSpc>
                <a:spcPts val="1660"/>
              </a:lnSpc>
            </a:pPr>
            <a:r>
              <a:rPr sz="1650" spc="25" dirty="0">
                <a:solidFill>
                  <a:srgbClr val="719EA0"/>
                </a:solidFill>
                <a:latin typeface="Arial"/>
                <a:cs typeface="Arial"/>
              </a:rPr>
              <a:t>performance-</a:t>
            </a:r>
            <a:r>
              <a:rPr sz="1650" b="1" spc="25" dirty="0">
                <a:solidFill>
                  <a:srgbClr val="719EA0"/>
                </a:solidFill>
                <a:latin typeface="Liberation Sans"/>
                <a:cs typeface="Liberation Sans"/>
              </a:rPr>
              <a:t>маркетинга</a:t>
            </a:r>
            <a:endParaRPr sz="165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Основы</a:t>
            </a:r>
            <a:r>
              <a:rPr sz="1300" i="1" spc="-6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300" i="1" spc="15" dirty="0">
                <a:solidFill>
                  <a:srgbClr val="719EA0"/>
                </a:solidFill>
                <a:latin typeface="Liberation Sans"/>
                <a:cs typeface="Liberation Sans"/>
              </a:rPr>
              <a:t>интернет</a:t>
            </a:r>
            <a:r>
              <a:rPr sz="1150" i="1" spc="15" dirty="0">
                <a:solidFill>
                  <a:srgbClr val="719EA0"/>
                </a:solidFill>
                <a:latin typeface="Arial"/>
                <a:cs typeface="Arial"/>
              </a:rPr>
              <a:t>-</a:t>
            </a:r>
            <a:r>
              <a:rPr sz="1300" i="1" spc="15" dirty="0">
                <a:solidFill>
                  <a:srgbClr val="719EA0"/>
                </a:solidFill>
                <a:latin typeface="Liberation Sans"/>
                <a:cs typeface="Liberation Sans"/>
              </a:rPr>
              <a:t>маркетинга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300" spc="110" dirty="0">
                <a:solidFill>
                  <a:srgbClr val="202127"/>
                </a:solidFill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 txBox="1"/>
          <p:nvPr/>
        </p:nvSpPr>
        <p:spPr>
          <a:xfrm>
            <a:off x="110213" y="10288926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310"/>
              </a:spcBef>
            </a:pPr>
            <a:r>
              <a:rPr spc="-170" dirty="0"/>
              <a:t>ОБРАЗОВАТЕЛЬНАЯ  ПРОГРАММА</a:t>
            </a:r>
            <a:r>
              <a:rPr spc="-370" dirty="0"/>
              <a:t> </a:t>
            </a:r>
            <a:r>
              <a:rPr spc="-75" dirty="0">
                <a:latin typeface="Arial"/>
                <a:cs typeface="Arial"/>
              </a:rPr>
              <a:t>LADY007.RU</a:t>
            </a:r>
            <a:r>
              <a:rPr spc="-190" dirty="0">
                <a:latin typeface="Arial"/>
                <a:cs typeface="Arial"/>
              </a:rPr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9919" y="1660307"/>
            <a:ext cx="86360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90"/>
              </a:lnSpc>
            </a:pPr>
            <a:r>
              <a:rPr sz="3100" spc="-190" dirty="0">
                <a:solidFill>
                  <a:srgbClr val="A8D2D9"/>
                </a:solidFill>
                <a:latin typeface="Arial"/>
                <a:cs typeface="Arial"/>
              </a:rPr>
              <a:t> 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0349" y="2465229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0470" y="1735010"/>
            <a:ext cx="1468120" cy="706755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НЕДЕЛЯ</a:t>
            </a:r>
            <a:r>
              <a:rPr sz="1650" b="1" spc="-6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9845" y="1846647"/>
            <a:ext cx="142367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-120" dirty="0">
                <a:solidFill>
                  <a:srgbClr val="A8D2D9"/>
                </a:solidFill>
                <a:latin typeface="Arial"/>
                <a:cs typeface="Arial"/>
              </a:rPr>
              <a:t>15 </a:t>
            </a:r>
            <a:r>
              <a:rPr sz="1650" i="1" spc="-5" dirty="0">
                <a:solidFill>
                  <a:srgbClr val="A8D2D9"/>
                </a:solidFill>
                <a:latin typeface="Liberation Sans"/>
                <a:cs typeface="Liberation Sans"/>
              </a:rPr>
              <a:t>ноября</a:t>
            </a:r>
            <a:r>
              <a:rPr sz="1650" i="1" spc="-190" dirty="0">
                <a:solidFill>
                  <a:srgbClr val="A8D2D9"/>
                </a:solidFill>
                <a:latin typeface="Liberation Sans"/>
                <a:cs typeface="Liberation Sans"/>
              </a:rPr>
              <a:t> </a:t>
            </a:r>
            <a:r>
              <a:rPr sz="1450" i="1" spc="10" dirty="0">
                <a:solidFill>
                  <a:srgbClr val="A8D2D9"/>
                </a:solidFill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25310" y="581511"/>
            <a:ext cx="762635" cy="762635"/>
          </a:xfrm>
          <a:custGeom>
            <a:avLst/>
            <a:gdLst/>
            <a:ahLst/>
            <a:cxnLst/>
            <a:rect l="l" t="t" r="r" b="b"/>
            <a:pathLst>
              <a:path w="762634" h="762635">
                <a:moveTo>
                  <a:pt x="381247" y="762638"/>
                </a:moveTo>
                <a:lnTo>
                  <a:pt x="333424" y="759667"/>
                </a:lnTo>
                <a:lnTo>
                  <a:pt x="287374" y="750992"/>
                </a:lnTo>
                <a:lnTo>
                  <a:pt x="243454" y="736970"/>
                </a:lnTo>
                <a:lnTo>
                  <a:pt x="202021" y="717960"/>
                </a:lnTo>
                <a:lnTo>
                  <a:pt x="163432" y="694317"/>
                </a:lnTo>
                <a:lnTo>
                  <a:pt x="128046" y="666401"/>
                </a:lnTo>
                <a:lnTo>
                  <a:pt x="96218" y="634567"/>
                </a:lnTo>
                <a:lnTo>
                  <a:pt x="68306" y="599174"/>
                </a:lnTo>
                <a:lnTo>
                  <a:pt x="44669" y="560578"/>
                </a:lnTo>
                <a:lnTo>
                  <a:pt x="25662" y="519138"/>
                </a:lnTo>
                <a:lnTo>
                  <a:pt x="11643" y="475211"/>
                </a:lnTo>
                <a:lnTo>
                  <a:pt x="2970" y="429153"/>
                </a:lnTo>
                <a:lnTo>
                  <a:pt x="0" y="381323"/>
                </a:lnTo>
                <a:lnTo>
                  <a:pt x="2970" y="333491"/>
                </a:lnTo>
                <a:lnTo>
                  <a:pt x="11643" y="287432"/>
                </a:lnTo>
                <a:lnTo>
                  <a:pt x="25662" y="243503"/>
                </a:lnTo>
                <a:lnTo>
                  <a:pt x="44669" y="202061"/>
                </a:lnTo>
                <a:lnTo>
                  <a:pt x="68306" y="163465"/>
                </a:lnTo>
                <a:lnTo>
                  <a:pt x="96218" y="128071"/>
                </a:lnTo>
                <a:lnTo>
                  <a:pt x="128046" y="96237"/>
                </a:lnTo>
                <a:lnTo>
                  <a:pt x="163432" y="68320"/>
                </a:lnTo>
                <a:lnTo>
                  <a:pt x="202021" y="44678"/>
                </a:lnTo>
                <a:lnTo>
                  <a:pt x="243454" y="25667"/>
                </a:lnTo>
                <a:lnTo>
                  <a:pt x="287374" y="11646"/>
                </a:lnTo>
                <a:lnTo>
                  <a:pt x="333424" y="2971"/>
                </a:lnTo>
                <a:lnTo>
                  <a:pt x="381247" y="0"/>
                </a:lnTo>
                <a:lnTo>
                  <a:pt x="429070" y="2971"/>
                </a:lnTo>
                <a:lnTo>
                  <a:pt x="475120" y="11646"/>
                </a:lnTo>
                <a:lnTo>
                  <a:pt x="519040" y="25667"/>
                </a:lnTo>
                <a:lnTo>
                  <a:pt x="560473" y="44678"/>
                </a:lnTo>
                <a:lnTo>
                  <a:pt x="599062" y="68320"/>
                </a:lnTo>
                <a:lnTo>
                  <a:pt x="634449" y="96237"/>
                </a:lnTo>
                <a:lnTo>
                  <a:pt x="666276" y="128071"/>
                </a:lnTo>
                <a:lnTo>
                  <a:pt x="694188" y="163465"/>
                </a:lnTo>
                <a:lnTo>
                  <a:pt x="717826" y="202061"/>
                </a:lnTo>
                <a:lnTo>
                  <a:pt x="736832" y="243503"/>
                </a:lnTo>
                <a:lnTo>
                  <a:pt x="750851" y="287432"/>
                </a:lnTo>
                <a:lnTo>
                  <a:pt x="759524" y="333491"/>
                </a:lnTo>
                <a:lnTo>
                  <a:pt x="762495" y="381323"/>
                </a:lnTo>
                <a:lnTo>
                  <a:pt x="759524" y="429153"/>
                </a:lnTo>
                <a:lnTo>
                  <a:pt x="750851" y="475211"/>
                </a:lnTo>
                <a:lnTo>
                  <a:pt x="736832" y="519138"/>
                </a:lnTo>
                <a:lnTo>
                  <a:pt x="717825" y="560578"/>
                </a:lnTo>
                <a:lnTo>
                  <a:pt x="694187" y="599174"/>
                </a:lnTo>
                <a:lnTo>
                  <a:pt x="666275" y="634567"/>
                </a:lnTo>
                <a:lnTo>
                  <a:pt x="634447" y="666401"/>
                </a:lnTo>
                <a:lnTo>
                  <a:pt x="599060" y="694317"/>
                </a:lnTo>
                <a:lnTo>
                  <a:pt x="560471" y="717960"/>
                </a:lnTo>
                <a:lnTo>
                  <a:pt x="519039" y="736970"/>
                </a:lnTo>
                <a:lnTo>
                  <a:pt x="475119" y="750992"/>
                </a:lnTo>
                <a:lnTo>
                  <a:pt x="429069" y="759667"/>
                </a:lnTo>
                <a:lnTo>
                  <a:pt x="381247" y="762638"/>
                </a:lnTo>
                <a:close/>
              </a:path>
            </a:pathLst>
          </a:custGeom>
          <a:solidFill>
            <a:srgbClr val="719E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17887" y="774159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69511" y="248255"/>
                </a:moveTo>
                <a:lnTo>
                  <a:pt x="61800" y="246688"/>
                </a:lnTo>
                <a:lnTo>
                  <a:pt x="55485" y="242421"/>
                </a:lnTo>
                <a:lnTo>
                  <a:pt x="51218" y="236106"/>
                </a:lnTo>
                <a:lnTo>
                  <a:pt x="49651" y="228394"/>
                </a:lnTo>
                <a:lnTo>
                  <a:pt x="51218" y="220683"/>
                </a:lnTo>
                <a:lnTo>
                  <a:pt x="55485" y="214368"/>
                </a:lnTo>
                <a:lnTo>
                  <a:pt x="61800" y="210101"/>
                </a:lnTo>
                <a:lnTo>
                  <a:pt x="69511" y="208534"/>
                </a:lnTo>
                <a:lnTo>
                  <a:pt x="77222" y="210101"/>
                </a:lnTo>
                <a:lnTo>
                  <a:pt x="83537" y="214368"/>
                </a:lnTo>
                <a:lnTo>
                  <a:pt x="87804" y="220683"/>
                </a:lnTo>
                <a:lnTo>
                  <a:pt x="89371" y="228394"/>
                </a:lnTo>
                <a:lnTo>
                  <a:pt x="87804" y="236106"/>
                </a:lnTo>
                <a:lnTo>
                  <a:pt x="83537" y="242421"/>
                </a:lnTo>
                <a:lnTo>
                  <a:pt x="77222" y="246688"/>
                </a:lnTo>
                <a:lnTo>
                  <a:pt x="69511" y="248255"/>
                </a:lnTo>
                <a:close/>
              </a:path>
              <a:path w="377825" h="377825">
                <a:moveTo>
                  <a:pt x="69511" y="327696"/>
                </a:moveTo>
                <a:lnTo>
                  <a:pt x="61800" y="326129"/>
                </a:lnTo>
                <a:lnTo>
                  <a:pt x="55485" y="321862"/>
                </a:lnTo>
                <a:lnTo>
                  <a:pt x="51218" y="315547"/>
                </a:lnTo>
                <a:lnTo>
                  <a:pt x="49651" y="307836"/>
                </a:lnTo>
                <a:lnTo>
                  <a:pt x="51218" y="300124"/>
                </a:lnTo>
                <a:lnTo>
                  <a:pt x="55485" y="293809"/>
                </a:lnTo>
                <a:lnTo>
                  <a:pt x="61800" y="289543"/>
                </a:lnTo>
                <a:lnTo>
                  <a:pt x="69511" y="287975"/>
                </a:lnTo>
                <a:lnTo>
                  <a:pt x="77222" y="289543"/>
                </a:lnTo>
                <a:lnTo>
                  <a:pt x="83537" y="293809"/>
                </a:lnTo>
                <a:lnTo>
                  <a:pt x="87804" y="300124"/>
                </a:lnTo>
                <a:lnTo>
                  <a:pt x="89371" y="307836"/>
                </a:lnTo>
                <a:lnTo>
                  <a:pt x="87804" y="315547"/>
                </a:lnTo>
                <a:lnTo>
                  <a:pt x="83537" y="321862"/>
                </a:lnTo>
                <a:lnTo>
                  <a:pt x="77222" y="326129"/>
                </a:lnTo>
                <a:lnTo>
                  <a:pt x="69511" y="327696"/>
                </a:lnTo>
                <a:close/>
              </a:path>
              <a:path w="377825" h="377825">
                <a:moveTo>
                  <a:pt x="69511" y="168813"/>
                </a:moveTo>
                <a:lnTo>
                  <a:pt x="61800" y="167246"/>
                </a:lnTo>
                <a:lnTo>
                  <a:pt x="55485" y="162979"/>
                </a:lnTo>
                <a:lnTo>
                  <a:pt x="51218" y="156664"/>
                </a:lnTo>
                <a:lnTo>
                  <a:pt x="49651" y="148953"/>
                </a:lnTo>
                <a:lnTo>
                  <a:pt x="51218" y="141241"/>
                </a:lnTo>
                <a:lnTo>
                  <a:pt x="55485" y="134926"/>
                </a:lnTo>
                <a:lnTo>
                  <a:pt x="61800" y="130659"/>
                </a:lnTo>
                <a:lnTo>
                  <a:pt x="69511" y="129092"/>
                </a:lnTo>
                <a:lnTo>
                  <a:pt x="77222" y="130659"/>
                </a:lnTo>
                <a:lnTo>
                  <a:pt x="83537" y="134926"/>
                </a:lnTo>
                <a:lnTo>
                  <a:pt x="87804" y="141241"/>
                </a:lnTo>
                <a:lnTo>
                  <a:pt x="89371" y="148953"/>
                </a:lnTo>
                <a:lnTo>
                  <a:pt x="87804" y="156664"/>
                </a:lnTo>
                <a:lnTo>
                  <a:pt x="83537" y="162979"/>
                </a:lnTo>
                <a:lnTo>
                  <a:pt x="77222" y="167246"/>
                </a:lnTo>
                <a:lnTo>
                  <a:pt x="69511" y="168813"/>
                </a:lnTo>
                <a:close/>
              </a:path>
              <a:path w="377825" h="377825">
                <a:moveTo>
                  <a:pt x="15391" y="158883"/>
                </a:moveTo>
                <a:lnTo>
                  <a:pt x="4468" y="158883"/>
                </a:lnTo>
                <a:lnTo>
                  <a:pt x="0" y="154414"/>
                </a:lnTo>
                <a:lnTo>
                  <a:pt x="0" y="143491"/>
                </a:lnTo>
                <a:lnTo>
                  <a:pt x="4468" y="139022"/>
                </a:lnTo>
                <a:lnTo>
                  <a:pt x="15391" y="139022"/>
                </a:lnTo>
                <a:lnTo>
                  <a:pt x="19860" y="143491"/>
                </a:lnTo>
                <a:lnTo>
                  <a:pt x="19860" y="154414"/>
                </a:lnTo>
                <a:lnTo>
                  <a:pt x="15391" y="158883"/>
                </a:lnTo>
                <a:close/>
              </a:path>
              <a:path w="377825" h="377825">
                <a:moveTo>
                  <a:pt x="69511" y="89371"/>
                </a:moveTo>
                <a:lnTo>
                  <a:pt x="61800" y="87804"/>
                </a:lnTo>
                <a:lnTo>
                  <a:pt x="55485" y="83537"/>
                </a:lnTo>
                <a:lnTo>
                  <a:pt x="51218" y="77222"/>
                </a:lnTo>
                <a:lnTo>
                  <a:pt x="49651" y="69511"/>
                </a:lnTo>
                <a:lnTo>
                  <a:pt x="51218" y="61800"/>
                </a:lnTo>
                <a:lnTo>
                  <a:pt x="55485" y="55485"/>
                </a:lnTo>
                <a:lnTo>
                  <a:pt x="61800" y="51218"/>
                </a:lnTo>
                <a:lnTo>
                  <a:pt x="69511" y="49651"/>
                </a:lnTo>
                <a:lnTo>
                  <a:pt x="77222" y="51218"/>
                </a:lnTo>
                <a:lnTo>
                  <a:pt x="83537" y="55485"/>
                </a:lnTo>
                <a:lnTo>
                  <a:pt x="87804" y="61800"/>
                </a:lnTo>
                <a:lnTo>
                  <a:pt x="89371" y="69511"/>
                </a:lnTo>
                <a:lnTo>
                  <a:pt x="87804" y="77222"/>
                </a:lnTo>
                <a:lnTo>
                  <a:pt x="83537" y="83537"/>
                </a:lnTo>
                <a:lnTo>
                  <a:pt x="77222" y="87804"/>
                </a:lnTo>
                <a:lnTo>
                  <a:pt x="69511" y="89371"/>
                </a:lnTo>
                <a:close/>
              </a:path>
              <a:path w="377825" h="377825">
                <a:moveTo>
                  <a:pt x="372879" y="158883"/>
                </a:moveTo>
                <a:lnTo>
                  <a:pt x="361956" y="158883"/>
                </a:lnTo>
                <a:lnTo>
                  <a:pt x="357487" y="154414"/>
                </a:lnTo>
                <a:lnTo>
                  <a:pt x="357487" y="143491"/>
                </a:lnTo>
                <a:lnTo>
                  <a:pt x="361956" y="139022"/>
                </a:lnTo>
                <a:lnTo>
                  <a:pt x="372879" y="139022"/>
                </a:lnTo>
                <a:lnTo>
                  <a:pt x="377347" y="143491"/>
                </a:lnTo>
                <a:lnTo>
                  <a:pt x="377347" y="154414"/>
                </a:lnTo>
                <a:lnTo>
                  <a:pt x="372879" y="158883"/>
                </a:lnTo>
                <a:close/>
              </a:path>
              <a:path w="377825" h="377825">
                <a:moveTo>
                  <a:pt x="228394" y="89371"/>
                </a:moveTo>
                <a:lnTo>
                  <a:pt x="220683" y="87804"/>
                </a:lnTo>
                <a:lnTo>
                  <a:pt x="214368" y="83537"/>
                </a:lnTo>
                <a:lnTo>
                  <a:pt x="210101" y="77222"/>
                </a:lnTo>
                <a:lnTo>
                  <a:pt x="208534" y="69511"/>
                </a:lnTo>
                <a:lnTo>
                  <a:pt x="210101" y="61800"/>
                </a:lnTo>
                <a:lnTo>
                  <a:pt x="214368" y="55485"/>
                </a:lnTo>
                <a:lnTo>
                  <a:pt x="220683" y="51218"/>
                </a:lnTo>
                <a:lnTo>
                  <a:pt x="228394" y="49651"/>
                </a:lnTo>
                <a:lnTo>
                  <a:pt x="236106" y="51218"/>
                </a:lnTo>
                <a:lnTo>
                  <a:pt x="242421" y="55485"/>
                </a:lnTo>
                <a:lnTo>
                  <a:pt x="246688" y="61800"/>
                </a:lnTo>
                <a:lnTo>
                  <a:pt x="248255" y="69511"/>
                </a:lnTo>
                <a:lnTo>
                  <a:pt x="246688" y="77222"/>
                </a:lnTo>
                <a:lnTo>
                  <a:pt x="242421" y="83537"/>
                </a:lnTo>
                <a:lnTo>
                  <a:pt x="236106" y="87804"/>
                </a:lnTo>
                <a:lnTo>
                  <a:pt x="228394" y="89371"/>
                </a:lnTo>
                <a:close/>
              </a:path>
              <a:path w="377825" h="377825">
                <a:moveTo>
                  <a:pt x="233856" y="19860"/>
                </a:moveTo>
                <a:lnTo>
                  <a:pt x="222933" y="19860"/>
                </a:lnTo>
                <a:lnTo>
                  <a:pt x="218464" y="15391"/>
                </a:lnTo>
                <a:lnTo>
                  <a:pt x="218464" y="4468"/>
                </a:lnTo>
                <a:lnTo>
                  <a:pt x="222933" y="0"/>
                </a:lnTo>
                <a:lnTo>
                  <a:pt x="233856" y="0"/>
                </a:lnTo>
                <a:lnTo>
                  <a:pt x="238324" y="4468"/>
                </a:lnTo>
                <a:lnTo>
                  <a:pt x="238324" y="15391"/>
                </a:lnTo>
                <a:lnTo>
                  <a:pt x="233856" y="19860"/>
                </a:lnTo>
                <a:close/>
              </a:path>
              <a:path w="377825" h="377825">
                <a:moveTo>
                  <a:pt x="15391" y="238324"/>
                </a:moveTo>
                <a:lnTo>
                  <a:pt x="4468" y="238324"/>
                </a:lnTo>
                <a:lnTo>
                  <a:pt x="0" y="233856"/>
                </a:lnTo>
                <a:lnTo>
                  <a:pt x="0" y="222933"/>
                </a:lnTo>
                <a:lnTo>
                  <a:pt x="4468" y="218464"/>
                </a:lnTo>
                <a:lnTo>
                  <a:pt x="15391" y="218464"/>
                </a:lnTo>
                <a:lnTo>
                  <a:pt x="19860" y="222933"/>
                </a:lnTo>
                <a:lnTo>
                  <a:pt x="19860" y="233856"/>
                </a:lnTo>
                <a:lnTo>
                  <a:pt x="15391" y="238324"/>
                </a:lnTo>
                <a:close/>
              </a:path>
              <a:path w="377825" h="377825">
                <a:moveTo>
                  <a:pt x="154414" y="377347"/>
                </a:moveTo>
                <a:lnTo>
                  <a:pt x="143491" y="377347"/>
                </a:lnTo>
                <a:lnTo>
                  <a:pt x="139022" y="372879"/>
                </a:lnTo>
                <a:lnTo>
                  <a:pt x="139022" y="361956"/>
                </a:lnTo>
                <a:lnTo>
                  <a:pt x="143491" y="357487"/>
                </a:lnTo>
                <a:lnTo>
                  <a:pt x="154414" y="357487"/>
                </a:lnTo>
                <a:lnTo>
                  <a:pt x="158883" y="361956"/>
                </a:lnTo>
                <a:lnTo>
                  <a:pt x="158883" y="372879"/>
                </a:lnTo>
                <a:lnTo>
                  <a:pt x="154414" y="377347"/>
                </a:lnTo>
                <a:close/>
              </a:path>
              <a:path w="377825" h="377825">
                <a:moveTo>
                  <a:pt x="154414" y="19860"/>
                </a:moveTo>
                <a:lnTo>
                  <a:pt x="143491" y="19860"/>
                </a:lnTo>
                <a:lnTo>
                  <a:pt x="139022" y="15391"/>
                </a:lnTo>
                <a:lnTo>
                  <a:pt x="139022" y="4468"/>
                </a:lnTo>
                <a:lnTo>
                  <a:pt x="143491" y="0"/>
                </a:lnTo>
                <a:lnTo>
                  <a:pt x="154414" y="0"/>
                </a:lnTo>
                <a:lnTo>
                  <a:pt x="158883" y="4468"/>
                </a:lnTo>
                <a:lnTo>
                  <a:pt x="158883" y="15391"/>
                </a:lnTo>
                <a:lnTo>
                  <a:pt x="154414" y="19860"/>
                </a:lnTo>
                <a:close/>
              </a:path>
              <a:path w="377825" h="377825">
                <a:moveTo>
                  <a:pt x="148953" y="89371"/>
                </a:moveTo>
                <a:lnTo>
                  <a:pt x="141241" y="87804"/>
                </a:lnTo>
                <a:lnTo>
                  <a:pt x="134926" y="83537"/>
                </a:lnTo>
                <a:lnTo>
                  <a:pt x="130659" y="77222"/>
                </a:lnTo>
                <a:lnTo>
                  <a:pt x="129092" y="69511"/>
                </a:lnTo>
                <a:lnTo>
                  <a:pt x="130659" y="61800"/>
                </a:lnTo>
                <a:lnTo>
                  <a:pt x="134926" y="55485"/>
                </a:lnTo>
                <a:lnTo>
                  <a:pt x="141241" y="51218"/>
                </a:lnTo>
                <a:lnTo>
                  <a:pt x="148953" y="49651"/>
                </a:lnTo>
                <a:lnTo>
                  <a:pt x="156664" y="51218"/>
                </a:lnTo>
                <a:lnTo>
                  <a:pt x="162979" y="55485"/>
                </a:lnTo>
                <a:lnTo>
                  <a:pt x="167246" y="61800"/>
                </a:lnTo>
                <a:lnTo>
                  <a:pt x="168813" y="69511"/>
                </a:lnTo>
                <a:lnTo>
                  <a:pt x="167246" y="77222"/>
                </a:lnTo>
                <a:lnTo>
                  <a:pt x="162979" y="83537"/>
                </a:lnTo>
                <a:lnTo>
                  <a:pt x="156664" y="87804"/>
                </a:lnTo>
                <a:lnTo>
                  <a:pt x="148953" y="89371"/>
                </a:lnTo>
                <a:close/>
              </a:path>
              <a:path w="377825" h="377825">
                <a:moveTo>
                  <a:pt x="148953" y="258185"/>
                </a:moveTo>
                <a:lnTo>
                  <a:pt x="137344" y="255848"/>
                </a:lnTo>
                <a:lnTo>
                  <a:pt x="127876" y="249471"/>
                </a:lnTo>
                <a:lnTo>
                  <a:pt x="121499" y="240003"/>
                </a:lnTo>
                <a:lnTo>
                  <a:pt x="119162" y="228394"/>
                </a:lnTo>
                <a:lnTo>
                  <a:pt x="121499" y="216785"/>
                </a:lnTo>
                <a:lnTo>
                  <a:pt x="127876" y="207317"/>
                </a:lnTo>
                <a:lnTo>
                  <a:pt x="137344" y="200940"/>
                </a:lnTo>
                <a:lnTo>
                  <a:pt x="148953" y="198604"/>
                </a:lnTo>
                <a:lnTo>
                  <a:pt x="160562" y="200940"/>
                </a:lnTo>
                <a:lnTo>
                  <a:pt x="170029" y="207317"/>
                </a:lnTo>
                <a:lnTo>
                  <a:pt x="176407" y="216785"/>
                </a:lnTo>
                <a:lnTo>
                  <a:pt x="178743" y="228394"/>
                </a:lnTo>
                <a:lnTo>
                  <a:pt x="176407" y="240003"/>
                </a:lnTo>
                <a:lnTo>
                  <a:pt x="170029" y="249471"/>
                </a:lnTo>
                <a:lnTo>
                  <a:pt x="160562" y="255848"/>
                </a:lnTo>
                <a:lnTo>
                  <a:pt x="148953" y="258185"/>
                </a:lnTo>
                <a:close/>
              </a:path>
              <a:path w="377825" h="377825">
                <a:moveTo>
                  <a:pt x="307836" y="248255"/>
                </a:moveTo>
                <a:lnTo>
                  <a:pt x="300124" y="246688"/>
                </a:lnTo>
                <a:lnTo>
                  <a:pt x="293809" y="242421"/>
                </a:lnTo>
                <a:lnTo>
                  <a:pt x="289543" y="236106"/>
                </a:lnTo>
                <a:lnTo>
                  <a:pt x="287975" y="228394"/>
                </a:lnTo>
                <a:lnTo>
                  <a:pt x="289543" y="220683"/>
                </a:lnTo>
                <a:lnTo>
                  <a:pt x="293809" y="214368"/>
                </a:lnTo>
                <a:lnTo>
                  <a:pt x="300124" y="210101"/>
                </a:lnTo>
                <a:lnTo>
                  <a:pt x="307836" y="208534"/>
                </a:lnTo>
                <a:lnTo>
                  <a:pt x="315547" y="210101"/>
                </a:lnTo>
                <a:lnTo>
                  <a:pt x="321862" y="214368"/>
                </a:lnTo>
                <a:lnTo>
                  <a:pt x="326129" y="220683"/>
                </a:lnTo>
                <a:lnTo>
                  <a:pt x="327696" y="228394"/>
                </a:lnTo>
                <a:lnTo>
                  <a:pt x="326129" y="236106"/>
                </a:lnTo>
                <a:lnTo>
                  <a:pt x="321862" y="242421"/>
                </a:lnTo>
                <a:lnTo>
                  <a:pt x="315547" y="246688"/>
                </a:lnTo>
                <a:lnTo>
                  <a:pt x="307836" y="248255"/>
                </a:lnTo>
                <a:close/>
              </a:path>
              <a:path w="377825" h="377825">
                <a:moveTo>
                  <a:pt x="307836" y="327696"/>
                </a:moveTo>
                <a:lnTo>
                  <a:pt x="300124" y="326129"/>
                </a:lnTo>
                <a:lnTo>
                  <a:pt x="293809" y="321862"/>
                </a:lnTo>
                <a:lnTo>
                  <a:pt x="289543" y="315547"/>
                </a:lnTo>
                <a:lnTo>
                  <a:pt x="287975" y="307836"/>
                </a:lnTo>
                <a:lnTo>
                  <a:pt x="289543" y="300124"/>
                </a:lnTo>
                <a:lnTo>
                  <a:pt x="293809" y="293809"/>
                </a:lnTo>
                <a:lnTo>
                  <a:pt x="300124" y="289543"/>
                </a:lnTo>
                <a:lnTo>
                  <a:pt x="307836" y="287975"/>
                </a:lnTo>
                <a:lnTo>
                  <a:pt x="315547" y="289543"/>
                </a:lnTo>
                <a:lnTo>
                  <a:pt x="321862" y="293809"/>
                </a:lnTo>
                <a:lnTo>
                  <a:pt x="326129" y="300124"/>
                </a:lnTo>
                <a:lnTo>
                  <a:pt x="327696" y="307836"/>
                </a:lnTo>
                <a:lnTo>
                  <a:pt x="326129" y="315547"/>
                </a:lnTo>
                <a:lnTo>
                  <a:pt x="321862" y="321862"/>
                </a:lnTo>
                <a:lnTo>
                  <a:pt x="315547" y="326129"/>
                </a:lnTo>
                <a:lnTo>
                  <a:pt x="307836" y="327696"/>
                </a:lnTo>
                <a:close/>
              </a:path>
              <a:path w="377825" h="377825">
                <a:moveTo>
                  <a:pt x="307836" y="168813"/>
                </a:moveTo>
                <a:lnTo>
                  <a:pt x="300124" y="167246"/>
                </a:lnTo>
                <a:lnTo>
                  <a:pt x="293809" y="162979"/>
                </a:lnTo>
                <a:lnTo>
                  <a:pt x="289543" y="156664"/>
                </a:lnTo>
                <a:lnTo>
                  <a:pt x="287975" y="148953"/>
                </a:lnTo>
                <a:lnTo>
                  <a:pt x="289543" y="141241"/>
                </a:lnTo>
                <a:lnTo>
                  <a:pt x="293809" y="134926"/>
                </a:lnTo>
                <a:lnTo>
                  <a:pt x="300124" y="130659"/>
                </a:lnTo>
                <a:lnTo>
                  <a:pt x="307836" y="129092"/>
                </a:lnTo>
                <a:lnTo>
                  <a:pt x="315547" y="130659"/>
                </a:lnTo>
                <a:lnTo>
                  <a:pt x="321862" y="134926"/>
                </a:lnTo>
                <a:lnTo>
                  <a:pt x="326129" y="141241"/>
                </a:lnTo>
                <a:lnTo>
                  <a:pt x="327696" y="148953"/>
                </a:lnTo>
                <a:lnTo>
                  <a:pt x="326129" y="156664"/>
                </a:lnTo>
                <a:lnTo>
                  <a:pt x="321862" y="162979"/>
                </a:lnTo>
                <a:lnTo>
                  <a:pt x="315547" y="167246"/>
                </a:lnTo>
                <a:lnTo>
                  <a:pt x="307836" y="168813"/>
                </a:lnTo>
                <a:close/>
              </a:path>
              <a:path w="377825" h="377825">
                <a:moveTo>
                  <a:pt x="307836" y="89371"/>
                </a:moveTo>
                <a:lnTo>
                  <a:pt x="300124" y="87804"/>
                </a:lnTo>
                <a:lnTo>
                  <a:pt x="293809" y="83537"/>
                </a:lnTo>
                <a:lnTo>
                  <a:pt x="289543" y="77222"/>
                </a:lnTo>
                <a:lnTo>
                  <a:pt x="287975" y="69511"/>
                </a:lnTo>
                <a:lnTo>
                  <a:pt x="289543" y="61800"/>
                </a:lnTo>
                <a:lnTo>
                  <a:pt x="293809" y="55485"/>
                </a:lnTo>
                <a:lnTo>
                  <a:pt x="300124" y="51218"/>
                </a:lnTo>
                <a:lnTo>
                  <a:pt x="307836" y="49651"/>
                </a:lnTo>
                <a:lnTo>
                  <a:pt x="315547" y="51218"/>
                </a:lnTo>
                <a:lnTo>
                  <a:pt x="321862" y="55485"/>
                </a:lnTo>
                <a:lnTo>
                  <a:pt x="326129" y="61800"/>
                </a:lnTo>
                <a:lnTo>
                  <a:pt x="327696" y="69511"/>
                </a:lnTo>
                <a:lnTo>
                  <a:pt x="326129" y="77222"/>
                </a:lnTo>
                <a:lnTo>
                  <a:pt x="321862" y="83537"/>
                </a:lnTo>
                <a:lnTo>
                  <a:pt x="315547" y="87804"/>
                </a:lnTo>
                <a:lnTo>
                  <a:pt x="307836" y="89371"/>
                </a:lnTo>
                <a:close/>
              </a:path>
              <a:path w="377825" h="377825">
                <a:moveTo>
                  <a:pt x="372879" y="238324"/>
                </a:moveTo>
                <a:lnTo>
                  <a:pt x="361956" y="238324"/>
                </a:lnTo>
                <a:lnTo>
                  <a:pt x="357487" y="233856"/>
                </a:lnTo>
                <a:lnTo>
                  <a:pt x="357487" y="222933"/>
                </a:lnTo>
                <a:lnTo>
                  <a:pt x="361956" y="218464"/>
                </a:lnTo>
                <a:lnTo>
                  <a:pt x="372879" y="218464"/>
                </a:lnTo>
                <a:lnTo>
                  <a:pt x="377347" y="222933"/>
                </a:lnTo>
                <a:lnTo>
                  <a:pt x="377347" y="233856"/>
                </a:lnTo>
                <a:lnTo>
                  <a:pt x="372879" y="238324"/>
                </a:lnTo>
                <a:close/>
              </a:path>
              <a:path w="377825" h="377825">
                <a:moveTo>
                  <a:pt x="228394" y="327696"/>
                </a:moveTo>
                <a:lnTo>
                  <a:pt x="220683" y="326129"/>
                </a:lnTo>
                <a:lnTo>
                  <a:pt x="214368" y="321862"/>
                </a:lnTo>
                <a:lnTo>
                  <a:pt x="210101" y="315547"/>
                </a:lnTo>
                <a:lnTo>
                  <a:pt x="208534" y="307836"/>
                </a:lnTo>
                <a:lnTo>
                  <a:pt x="210101" y="300124"/>
                </a:lnTo>
                <a:lnTo>
                  <a:pt x="214368" y="293809"/>
                </a:lnTo>
                <a:lnTo>
                  <a:pt x="220683" y="289543"/>
                </a:lnTo>
                <a:lnTo>
                  <a:pt x="228394" y="287975"/>
                </a:lnTo>
                <a:lnTo>
                  <a:pt x="236106" y="289543"/>
                </a:lnTo>
                <a:lnTo>
                  <a:pt x="242421" y="293809"/>
                </a:lnTo>
                <a:lnTo>
                  <a:pt x="246688" y="300124"/>
                </a:lnTo>
                <a:lnTo>
                  <a:pt x="248255" y="307836"/>
                </a:lnTo>
                <a:lnTo>
                  <a:pt x="246688" y="315547"/>
                </a:lnTo>
                <a:lnTo>
                  <a:pt x="242421" y="321862"/>
                </a:lnTo>
                <a:lnTo>
                  <a:pt x="236106" y="326129"/>
                </a:lnTo>
                <a:lnTo>
                  <a:pt x="228394" y="327696"/>
                </a:lnTo>
                <a:close/>
              </a:path>
              <a:path w="377825" h="377825">
                <a:moveTo>
                  <a:pt x="233856" y="377347"/>
                </a:moveTo>
                <a:lnTo>
                  <a:pt x="222933" y="377347"/>
                </a:lnTo>
                <a:lnTo>
                  <a:pt x="218464" y="372879"/>
                </a:lnTo>
                <a:lnTo>
                  <a:pt x="218464" y="361956"/>
                </a:lnTo>
                <a:lnTo>
                  <a:pt x="222933" y="357487"/>
                </a:lnTo>
                <a:lnTo>
                  <a:pt x="233856" y="357487"/>
                </a:lnTo>
                <a:lnTo>
                  <a:pt x="238324" y="361956"/>
                </a:lnTo>
                <a:lnTo>
                  <a:pt x="238324" y="372879"/>
                </a:lnTo>
                <a:lnTo>
                  <a:pt x="233856" y="377347"/>
                </a:lnTo>
                <a:close/>
              </a:path>
              <a:path w="377825" h="377825">
                <a:moveTo>
                  <a:pt x="148953" y="178743"/>
                </a:moveTo>
                <a:lnTo>
                  <a:pt x="137344" y="176407"/>
                </a:lnTo>
                <a:lnTo>
                  <a:pt x="127876" y="170029"/>
                </a:lnTo>
                <a:lnTo>
                  <a:pt x="121499" y="160562"/>
                </a:lnTo>
                <a:lnTo>
                  <a:pt x="119162" y="148953"/>
                </a:lnTo>
                <a:lnTo>
                  <a:pt x="121499" y="137344"/>
                </a:lnTo>
                <a:lnTo>
                  <a:pt x="127876" y="127876"/>
                </a:lnTo>
                <a:lnTo>
                  <a:pt x="137344" y="121499"/>
                </a:lnTo>
                <a:lnTo>
                  <a:pt x="148953" y="119162"/>
                </a:lnTo>
                <a:lnTo>
                  <a:pt x="160562" y="121499"/>
                </a:lnTo>
                <a:lnTo>
                  <a:pt x="170029" y="127876"/>
                </a:lnTo>
                <a:lnTo>
                  <a:pt x="176407" y="137344"/>
                </a:lnTo>
                <a:lnTo>
                  <a:pt x="178743" y="148953"/>
                </a:lnTo>
                <a:lnTo>
                  <a:pt x="176407" y="160562"/>
                </a:lnTo>
                <a:lnTo>
                  <a:pt x="170029" y="170029"/>
                </a:lnTo>
                <a:lnTo>
                  <a:pt x="160562" y="176407"/>
                </a:lnTo>
                <a:lnTo>
                  <a:pt x="148953" y="178743"/>
                </a:lnTo>
                <a:close/>
              </a:path>
              <a:path w="377825" h="377825">
                <a:moveTo>
                  <a:pt x="148953" y="327696"/>
                </a:moveTo>
                <a:lnTo>
                  <a:pt x="141241" y="326129"/>
                </a:lnTo>
                <a:lnTo>
                  <a:pt x="134926" y="321862"/>
                </a:lnTo>
                <a:lnTo>
                  <a:pt x="130659" y="315547"/>
                </a:lnTo>
                <a:lnTo>
                  <a:pt x="129092" y="307836"/>
                </a:lnTo>
                <a:lnTo>
                  <a:pt x="130659" y="300124"/>
                </a:lnTo>
                <a:lnTo>
                  <a:pt x="134926" y="293809"/>
                </a:lnTo>
                <a:lnTo>
                  <a:pt x="141241" y="289543"/>
                </a:lnTo>
                <a:lnTo>
                  <a:pt x="148953" y="287975"/>
                </a:lnTo>
                <a:lnTo>
                  <a:pt x="156664" y="289543"/>
                </a:lnTo>
                <a:lnTo>
                  <a:pt x="162979" y="293809"/>
                </a:lnTo>
                <a:lnTo>
                  <a:pt x="167246" y="300124"/>
                </a:lnTo>
                <a:lnTo>
                  <a:pt x="168813" y="307836"/>
                </a:lnTo>
                <a:lnTo>
                  <a:pt x="167246" y="315547"/>
                </a:lnTo>
                <a:lnTo>
                  <a:pt x="162979" y="321862"/>
                </a:lnTo>
                <a:lnTo>
                  <a:pt x="156664" y="326129"/>
                </a:lnTo>
                <a:lnTo>
                  <a:pt x="148953" y="327696"/>
                </a:lnTo>
                <a:close/>
              </a:path>
              <a:path w="377825" h="377825">
                <a:moveTo>
                  <a:pt x="228394" y="258185"/>
                </a:moveTo>
                <a:lnTo>
                  <a:pt x="216785" y="255848"/>
                </a:lnTo>
                <a:lnTo>
                  <a:pt x="207317" y="249471"/>
                </a:lnTo>
                <a:lnTo>
                  <a:pt x="200940" y="240003"/>
                </a:lnTo>
                <a:lnTo>
                  <a:pt x="198604" y="228394"/>
                </a:lnTo>
                <a:lnTo>
                  <a:pt x="200940" y="216785"/>
                </a:lnTo>
                <a:lnTo>
                  <a:pt x="207317" y="207317"/>
                </a:lnTo>
                <a:lnTo>
                  <a:pt x="216785" y="200940"/>
                </a:lnTo>
                <a:lnTo>
                  <a:pt x="228394" y="198604"/>
                </a:lnTo>
                <a:lnTo>
                  <a:pt x="240003" y="200940"/>
                </a:lnTo>
                <a:lnTo>
                  <a:pt x="249471" y="207317"/>
                </a:lnTo>
                <a:lnTo>
                  <a:pt x="255848" y="216785"/>
                </a:lnTo>
                <a:lnTo>
                  <a:pt x="258185" y="228394"/>
                </a:lnTo>
                <a:lnTo>
                  <a:pt x="255848" y="240003"/>
                </a:lnTo>
                <a:lnTo>
                  <a:pt x="249471" y="249471"/>
                </a:lnTo>
                <a:lnTo>
                  <a:pt x="240003" y="255848"/>
                </a:lnTo>
                <a:lnTo>
                  <a:pt x="228394" y="258185"/>
                </a:lnTo>
                <a:close/>
              </a:path>
              <a:path w="377825" h="377825">
                <a:moveTo>
                  <a:pt x="228394" y="178743"/>
                </a:moveTo>
                <a:lnTo>
                  <a:pt x="216785" y="176407"/>
                </a:lnTo>
                <a:lnTo>
                  <a:pt x="207317" y="170029"/>
                </a:lnTo>
                <a:lnTo>
                  <a:pt x="200940" y="160562"/>
                </a:lnTo>
                <a:lnTo>
                  <a:pt x="198604" y="148953"/>
                </a:lnTo>
                <a:lnTo>
                  <a:pt x="200940" y="137344"/>
                </a:lnTo>
                <a:lnTo>
                  <a:pt x="207317" y="127876"/>
                </a:lnTo>
                <a:lnTo>
                  <a:pt x="216785" y="121499"/>
                </a:lnTo>
                <a:lnTo>
                  <a:pt x="228394" y="119162"/>
                </a:lnTo>
                <a:lnTo>
                  <a:pt x="240003" y="121499"/>
                </a:lnTo>
                <a:lnTo>
                  <a:pt x="249471" y="127876"/>
                </a:lnTo>
                <a:lnTo>
                  <a:pt x="255848" y="137344"/>
                </a:lnTo>
                <a:lnTo>
                  <a:pt x="258185" y="148953"/>
                </a:lnTo>
                <a:lnTo>
                  <a:pt x="255848" y="160562"/>
                </a:lnTo>
                <a:lnTo>
                  <a:pt x="249471" y="170029"/>
                </a:lnTo>
                <a:lnTo>
                  <a:pt x="240003" y="176407"/>
                </a:lnTo>
                <a:lnTo>
                  <a:pt x="228394" y="178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349" y="6154503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0470" y="5424271"/>
            <a:ext cx="1468120" cy="706755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НЕДЕЛЯ</a:t>
            </a:r>
            <a:r>
              <a:rPr sz="1650" b="1" spc="-6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67328" y="5535908"/>
            <a:ext cx="150622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204" dirty="0">
                <a:solidFill>
                  <a:srgbClr val="719EA0"/>
                </a:solidFill>
                <a:latin typeface="Arial"/>
                <a:cs typeface="Arial"/>
              </a:rPr>
              <a:t>22 </a:t>
            </a:r>
            <a:r>
              <a:rPr sz="1650" i="1" spc="-5" dirty="0">
                <a:solidFill>
                  <a:srgbClr val="719EA0"/>
                </a:solidFill>
                <a:latin typeface="Liberation Sans"/>
                <a:cs typeface="Liberation Sans"/>
              </a:rPr>
              <a:t>ноября</a:t>
            </a:r>
            <a:r>
              <a:rPr sz="1650" i="1" spc="-229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450" i="1" spc="10" dirty="0">
                <a:solidFill>
                  <a:srgbClr val="719EA0"/>
                </a:solidFill>
                <a:latin typeface="Arial"/>
                <a:cs typeface="Arial"/>
              </a:rPr>
              <a:t>2018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0474" y="2726435"/>
            <a:ext cx="1162870" cy="1163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46617" y="2716035"/>
            <a:ext cx="4396740" cy="2115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АНАСТАСИЯ</a:t>
            </a:r>
            <a:r>
              <a:rPr sz="1650" b="1" spc="-13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30" dirty="0">
                <a:solidFill>
                  <a:srgbClr val="719EA0"/>
                </a:solidFill>
                <a:latin typeface="Liberation Sans"/>
                <a:cs typeface="Liberation Sans"/>
              </a:rPr>
              <a:t>МОЗЕР</a:t>
            </a:r>
            <a:r>
              <a:rPr sz="1650" b="1" spc="-30" dirty="0">
                <a:solidFill>
                  <a:srgbClr val="719EA0"/>
                </a:solidFill>
                <a:latin typeface="Verdana"/>
                <a:cs typeface="Verdana"/>
              </a:rPr>
              <a:t>,</a:t>
            </a:r>
            <a:endParaRPr sz="1650">
              <a:latin typeface="Verdana"/>
              <a:cs typeface="Verdana"/>
            </a:endParaRPr>
          </a:p>
          <a:p>
            <a:pPr marL="12700">
              <a:lnSpc>
                <a:spcPts val="1814"/>
              </a:lnSpc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директор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продаж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70" dirty="0">
                <a:solidFill>
                  <a:srgbClr val="719EA0"/>
                </a:solidFill>
                <a:latin typeface="Verdana"/>
                <a:cs typeface="Verdana"/>
              </a:rPr>
              <a:t>B2B</a:t>
            </a:r>
            <a:r>
              <a:rPr sz="1650" b="1" spc="-235" dirty="0">
                <a:solidFill>
                  <a:srgbClr val="719EA0"/>
                </a:solidFill>
                <a:latin typeface="Verdana"/>
                <a:cs typeface="Verdana"/>
              </a:rPr>
              <a:t>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в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75" dirty="0">
                <a:solidFill>
                  <a:srgbClr val="719EA0"/>
                </a:solidFill>
                <a:latin typeface="Verdana"/>
                <a:cs typeface="Verdana"/>
              </a:rPr>
              <a:t>«</a:t>
            </a:r>
            <a:r>
              <a:rPr sz="1650" b="1" spc="-75" dirty="0">
                <a:solidFill>
                  <a:srgbClr val="719EA0"/>
                </a:solidFill>
                <a:latin typeface="Liberation Sans"/>
                <a:cs typeface="Liberation Sans"/>
              </a:rPr>
              <a:t>Альпина</a:t>
            </a:r>
            <a:r>
              <a:rPr sz="1650" b="1" spc="-13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00" dirty="0">
                <a:solidFill>
                  <a:srgbClr val="719EA0"/>
                </a:solidFill>
                <a:latin typeface="Verdana"/>
                <a:cs typeface="Verdana"/>
              </a:rPr>
              <a:t>Digital»</a:t>
            </a:r>
            <a:endParaRPr sz="1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1300" i="1" spc="10" dirty="0">
                <a:solidFill>
                  <a:srgbClr val="719EA0"/>
                </a:solidFill>
                <a:latin typeface="Liberation Sans"/>
                <a:cs typeface="Liberation Sans"/>
              </a:rPr>
              <a:t>Продажи</a:t>
            </a:r>
            <a:r>
              <a:rPr sz="1300" i="1" spc="-1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300" i="1" spc="25" dirty="0">
                <a:solidFill>
                  <a:srgbClr val="719EA0"/>
                </a:solidFill>
                <a:latin typeface="Liberation Sans"/>
                <a:cs typeface="Liberation Sans"/>
              </a:rPr>
              <a:t>по</a:t>
            </a:r>
            <a:r>
              <a:rPr sz="1150" i="1" spc="25" dirty="0">
                <a:solidFill>
                  <a:srgbClr val="719EA0"/>
                </a:solidFill>
                <a:latin typeface="Arial"/>
                <a:cs typeface="Arial"/>
              </a:rPr>
              <a:t>-</a:t>
            </a:r>
            <a:r>
              <a:rPr sz="1300" i="1" spc="25" dirty="0">
                <a:solidFill>
                  <a:srgbClr val="719EA0"/>
                </a:solidFill>
                <a:latin typeface="Liberation Sans"/>
                <a:cs typeface="Liberation Sans"/>
              </a:rPr>
              <a:t>женски</a:t>
            </a:r>
            <a:endParaRPr sz="130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126364" indent="-113664">
              <a:lnSpc>
                <a:spcPct val="100000"/>
              </a:lnSpc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Специфика современных</a:t>
            </a:r>
            <a:r>
              <a:rPr sz="1300" spc="-2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продаж</a:t>
            </a:r>
            <a:endParaRPr sz="1300">
              <a:latin typeface="Liberation Sans"/>
              <a:cs typeface="Liberation Sans"/>
            </a:endParaRPr>
          </a:p>
          <a:p>
            <a:pPr marL="126364" indent="-113664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Преимущество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женщин в</a:t>
            </a:r>
            <a:r>
              <a:rPr sz="1300" spc="-5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продажах</a:t>
            </a:r>
            <a:endParaRPr sz="1300">
              <a:latin typeface="Liberation Sans"/>
              <a:cs typeface="Liberation Sans"/>
            </a:endParaRPr>
          </a:p>
          <a:p>
            <a:pPr marL="126364" indent="-113664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Воронка продаж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особенности</a:t>
            </a:r>
            <a:r>
              <a:rPr sz="1300" spc="-6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клиентов</a:t>
            </a:r>
            <a:endParaRPr sz="1300">
              <a:latin typeface="Liberation Sans"/>
              <a:cs typeface="Liberation Sans"/>
            </a:endParaRPr>
          </a:p>
          <a:p>
            <a:pPr marL="126364" indent="-113664">
              <a:lnSpc>
                <a:spcPct val="100000"/>
              </a:lnSpc>
              <a:spcBef>
                <a:spcPts val="245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Осознанные</a:t>
            </a:r>
            <a:r>
              <a:rPr sz="1300" spc="-1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продажи</a:t>
            </a:r>
            <a:endParaRPr sz="1300">
              <a:latin typeface="Liberation Sans"/>
              <a:cs typeface="Liberation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9991" y="6396637"/>
            <a:ext cx="1162878" cy="1163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37092" y="6376713"/>
            <a:ext cx="4942205" cy="3039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АЛЕКСАНДРА</a:t>
            </a:r>
            <a:r>
              <a:rPr sz="1650" b="1" spc="-5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НЕСМАЧНЫХ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</a:t>
            </a:r>
            <a:endParaRPr sz="1650">
              <a:latin typeface="Arial"/>
              <a:cs typeface="Arial"/>
            </a:endParaRPr>
          </a:p>
          <a:p>
            <a:pPr marL="12700" marR="5080">
              <a:lnSpc>
                <a:spcPts val="1650"/>
              </a:lnSpc>
              <a:spcBef>
                <a:spcPts val="165"/>
              </a:spcBef>
            </a:pP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интернет</a:t>
            </a:r>
            <a:r>
              <a:rPr sz="1650" spc="-5" dirty="0">
                <a:solidFill>
                  <a:srgbClr val="719EA0"/>
                </a:solidFill>
                <a:latin typeface="Arial"/>
                <a:cs typeface="Arial"/>
              </a:rPr>
              <a:t>-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маркетолог</a:t>
            </a:r>
            <a:r>
              <a:rPr sz="1650" spc="-5" dirty="0">
                <a:solidFill>
                  <a:srgbClr val="719EA0"/>
                </a:solidFill>
                <a:latin typeface="Arial"/>
                <a:cs typeface="Arial"/>
              </a:rPr>
              <a:t>,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основатель агентства  </a:t>
            </a:r>
            <a:r>
              <a:rPr sz="1650" spc="35" dirty="0">
                <a:solidFill>
                  <a:srgbClr val="719EA0"/>
                </a:solidFill>
                <a:latin typeface="Arial"/>
                <a:cs typeface="Arial"/>
              </a:rPr>
              <a:t>Viakaizen.ru,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ведущий вебинаров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в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Нетологии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 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автор курса «Как создать лендинг </a:t>
            </a: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за </a:t>
            </a:r>
            <a:r>
              <a:rPr sz="1650" spc="-30" dirty="0">
                <a:solidFill>
                  <a:srgbClr val="719EA0"/>
                </a:solidFill>
                <a:latin typeface="Arial"/>
                <a:cs typeface="Arial"/>
              </a:rPr>
              <a:t>3</a:t>
            </a:r>
            <a:r>
              <a:rPr sz="1650" spc="-275" dirty="0">
                <a:solidFill>
                  <a:srgbClr val="719EA0"/>
                </a:solidFill>
                <a:latin typeface="Arial"/>
                <a:cs typeface="Arial"/>
              </a:rPr>
              <a:t> </a:t>
            </a:r>
            <a:r>
              <a:rPr sz="1650" b="1" spc="-5" dirty="0">
                <a:solidFill>
                  <a:srgbClr val="719EA0"/>
                </a:solidFill>
                <a:latin typeface="Liberation Sans"/>
                <a:cs typeface="Liberation Sans"/>
              </a:rPr>
              <a:t>недели»</a:t>
            </a:r>
            <a:endParaRPr sz="165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i="1" spc="5" dirty="0">
                <a:solidFill>
                  <a:srgbClr val="719EA0"/>
                </a:solidFill>
                <a:latin typeface="Liberation Sans"/>
                <a:cs typeface="Liberation Sans"/>
              </a:rPr>
              <a:t>Лендинг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300" spc="20" dirty="0">
                <a:solidFill>
                  <a:srgbClr val="202127"/>
                </a:solidFill>
                <a:latin typeface="Arial"/>
                <a:cs typeface="Arial"/>
              </a:rPr>
              <a:t>-</a:t>
            </a:r>
            <a:r>
              <a:rPr sz="1300" spc="20" dirty="0">
                <a:solidFill>
                  <a:srgbClr val="202127"/>
                </a:solidFill>
                <a:latin typeface="Liberation Sans"/>
                <a:cs typeface="Liberation Sans"/>
              </a:rPr>
              <a:t>Лендинг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 инструмент</a:t>
            </a:r>
            <a:r>
              <a:rPr sz="1300" spc="-6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продвижения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какие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бывают</a:t>
            </a:r>
            <a:r>
              <a:rPr sz="1300" spc="-3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лендинги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почему сайт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не</a:t>
            </a:r>
            <a:r>
              <a:rPr sz="1300" spc="-4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нужен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какие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бывают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конструкторы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с ними</a:t>
            </a:r>
            <a:r>
              <a:rPr sz="1300" spc="-12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работать</a:t>
            </a:r>
            <a:endParaRPr sz="1300">
              <a:latin typeface="Liberation Sans"/>
              <a:cs typeface="Liberation Sans"/>
            </a:endParaRPr>
          </a:p>
          <a:p>
            <a:pPr marL="12700" marR="45085">
              <a:lnSpc>
                <a:spcPct val="115500"/>
              </a:lnSpc>
              <a:buFont typeface="Arial"/>
              <a:buChar char="-"/>
              <a:tabLst>
                <a:tab pos="127000" algn="l"/>
              </a:tabLst>
            </a:pP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как собрать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самый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простой лендинг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на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Тильде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на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основании  полученных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на прошлых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занятиях</a:t>
            </a:r>
            <a:r>
              <a:rPr sz="1300" spc="-70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данных</a:t>
            </a:r>
            <a:endParaRPr sz="13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Char char="-"/>
              <a:tabLst>
                <a:tab pos="127000" algn="l"/>
              </a:tabLst>
            </a:pPr>
            <a:r>
              <a:rPr sz="1300" spc="-75" dirty="0">
                <a:solidFill>
                  <a:srgbClr val="202127"/>
                </a:solidFill>
                <a:latin typeface="Arial"/>
                <a:cs typeface="Arial"/>
              </a:rPr>
              <a:t>SEO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и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аналитика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для </a:t>
            </a:r>
            <a:r>
              <a:rPr sz="1300" dirty="0">
                <a:solidFill>
                  <a:srgbClr val="202127"/>
                </a:solidFill>
                <a:latin typeface="Liberation Sans"/>
                <a:cs typeface="Liberation Sans"/>
              </a:rPr>
              <a:t>лендинга</a:t>
            </a:r>
            <a:r>
              <a:rPr sz="1300" dirty="0">
                <a:solidFill>
                  <a:srgbClr val="202127"/>
                </a:solidFill>
                <a:latin typeface="Arial"/>
                <a:cs typeface="Arial"/>
              </a:rPr>
              <a:t>, </a:t>
            </a:r>
            <a:r>
              <a:rPr sz="1300" spc="5" dirty="0">
                <a:solidFill>
                  <a:srgbClr val="202127"/>
                </a:solidFill>
                <a:latin typeface="Liberation Sans"/>
                <a:cs typeface="Liberation Sans"/>
              </a:rPr>
              <a:t>настройка</a:t>
            </a:r>
            <a:r>
              <a:rPr sz="1300" spc="-15" dirty="0">
                <a:solidFill>
                  <a:srgbClr val="202127"/>
                </a:solidFill>
                <a:latin typeface="Liberation Sans"/>
                <a:cs typeface="Liberation Sans"/>
              </a:rPr>
              <a:t> </a:t>
            </a:r>
            <a:r>
              <a:rPr sz="1300" spc="10" dirty="0">
                <a:solidFill>
                  <a:srgbClr val="202127"/>
                </a:solidFill>
                <a:latin typeface="Liberation Sans"/>
                <a:cs typeface="Liberation Sans"/>
              </a:rPr>
              <a:t>форм</a:t>
            </a:r>
            <a:endParaRPr sz="1300">
              <a:latin typeface="Liberation Sans"/>
              <a:cs typeface="Liberation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 txBox="1"/>
          <p:nvPr/>
        </p:nvSpPr>
        <p:spPr>
          <a:xfrm>
            <a:off x="110213" y="10212726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310"/>
              </a:spcBef>
            </a:pPr>
            <a:r>
              <a:rPr spc="-170" dirty="0"/>
              <a:t>ОБРАЗОВАТЕЛЬНАЯ  ПРОГРАММА</a:t>
            </a:r>
            <a:r>
              <a:rPr spc="-370" dirty="0"/>
              <a:t> </a:t>
            </a:r>
            <a:r>
              <a:rPr spc="-75" dirty="0">
                <a:latin typeface="Arial"/>
                <a:cs typeface="Arial"/>
              </a:rPr>
              <a:t>LADY007.RU</a:t>
            </a:r>
            <a:r>
              <a:rPr spc="-190" dirty="0">
                <a:latin typeface="Arial"/>
                <a:cs typeface="Arial"/>
              </a:rPr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9919" y="1660311"/>
            <a:ext cx="86360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90"/>
              </a:lnSpc>
            </a:pPr>
            <a:r>
              <a:rPr sz="3100" spc="-190" dirty="0">
                <a:solidFill>
                  <a:srgbClr val="A8D2D9"/>
                </a:solidFill>
                <a:latin typeface="Arial"/>
                <a:cs typeface="Arial"/>
              </a:rPr>
              <a:t> 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882" y="2512905"/>
            <a:ext cx="6748780" cy="0"/>
          </a:xfrm>
          <a:custGeom>
            <a:avLst/>
            <a:gdLst/>
            <a:ahLst/>
            <a:cxnLst/>
            <a:rect l="l" t="t" r="r" b="b"/>
            <a:pathLst>
              <a:path w="6748780">
                <a:moveTo>
                  <a:pt x="0" y="0"/>
                </a:moveTo>
                <a:lnTo>
                  <a:pt x="6748500" y="0"/>
                </a:lnTo>
              </a:path>
            </a:pathLst>
          </a:custGeom>
          <a:ln w="47665">
            <a:solidFill>
              <a:srgbClr val="719E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0630" y="1754073"/>
            <a:ext cx="3841750" cy="735330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4605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150"/>
              </a:spcBef>
            </a:pPr>
            <a:r>
              <a:rPr sz="1650" b="1" spc="-5" dirty="0">
                <a:solidFill>
                  <a:srgbClr val="FFFFFF"/>
                </a:solidFill>
                <a:latin typeface="Liberation Sans"/>
                <a:cs typeface="Liberation Sans"/>
              </a:rPr>
              <a:t>МОТИВАЦИОННЫЕ</a:t>
            </a:r>
            <a:r>
              <a:rPr sz="1650" b="1" spc="-55" dirty="0">
                <a:solidFill>
                  <a:srgbClr val="FFFFFF"/>
                </a:solidFill>
                <a:latin typeface="Liberation Sans"/>
                <a:cs typeface="Liberation Sans"/>
              </a:rPr>
              <a:t> </a:t>
            </a:r>
            <a:r>
              <a:rPr sz="1650" b="1" dirty="0">
                <a:solidFill>
                  <a:srgbClr val="FFFFFF"/>
                </a:solidFill>
                <a:latin typeface="Liberation Sans"/>
                <a:cs typeface="Liberation Sans"/>
              </a:rPr>
              <a:t>СПИКЕРЫ</a:t>
            </a:r>
            <a:endParaRPr sz="1650">
              <a:latin typeface="Liberation Sans"/>
              <a:cs typeface="Liberatio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25310" y="581515"/>
            <a:ext cx="762635" cy="762635"/>
          </a:xfrm>
          <a:custGeom>
            <a:avLst/>
            <a:gdLst/>
            <a:ahLst/>
            <a:cxnLst/>
            <a:rect l="l" t="t" r="r" b="b"/>
            <a:pathLst>
              <a:path w="762634" h="762635">
                <a:moveTo>
                  <a:pt x="381247" y="762638"/>
                </a:moveTo>
                <a:lnTo>
                  <a:pt x="333424" y="759667"/>
                </a:lnTo>
                <a:lnTo>
                  <a:pt x="287374" y="750992"/>
                </a:lnTo>
                <a:lnTo>
                  <a:pt x="243454" y="736970"/>
                </a:lnTo>
                <a:lnTo>
                  <a:pt x="202021" y="717960"/>
                </a:lnTo>
                <a:lnTo>
                  <a:pt x="163432" y="694317"/>
                </a:lnTo>
                <a:lnTo>
                  <a:pt x="128046" y="666401"/>
                </a:lnTo>
                <a:lnTo>
                  <a:pt x="96218" y="634567"/>
                </a:lnTo>
                <a:lnTo>
                  <a:pt x="68306" y="599174"/>
                </a:lnTo>
                <a:lnTo>
                  <a:pt x="44669" y="560578"/>
                </a:lnTo>
                <a:lnTo>
                  <a:pt x="25662" y="519138"/>
                </a:lnTo>
                <a:lnTo>
                  <a:pt x="11643" y="475211"/>
                </a:lnTo>
                <a:lnTo>
                  <a:pt x="2970" y="429153"/>
                </a:lnTo>
                <a:lnTo>
                  <a:pt x="0" y="381323"/>
                </a:lnTo>
                <a:lnTo>
                  <a:pt x="2970" y="333491"/>
                </a:lnTo>
                <a:lnTo>
                  <a:pt x="11643" y="287432"/>
                </a:lnTo>
                <a:lnTo>
                  <a:pt x="25662" y="243503"/>
                </a:lnTo>
                <a:lnTo>
                  <a:pt x="44669" y="202061"/>
                </a:lnTo>
                <a:lnTo>
                  <a:pt x="68306" y="163465"/>
                </a:lnTo>
                <a:lnTo>
                  <a:pt x="96218" y="128071"/>
                </a:lnTo>
                <a:lnTo>
                  <a:pt x="128046" y="96237"/>
                </a:lnTo>
                <a:lnTo>
                  <a:pt x="163432" y="68320"/>
                </a:lnTo>
                <a:lnTo>
                  <a:pt x="202021" y="44678"/>
                </a:lnTo>
                <a:lnTo>
                  <a:pt x="243454" y="25667"/>
                </a:lnTo>
                <a:lnTo>
                  <a:pt x="287374" y="11646"/>
                </a:lnTo>
                <a:lnTo>
                  <a:pt x="333424" y="2971"/>
                </a:lnTo>
                <a:lnTo>
                  <a:pt x="381247" y="0"/>
                </a:lnTo>
                <a:lnTo>
                  <a:pt x="429070" y="2971"/>
                </a:lnTo>
                <a:lnTo>
                  <a:pt x="475120" y="11646"/>
                </a:lnTo>
                <a:lnTo>
                  <a:pt x="519040" y="25667"/>
                </a:lnTo>
                <a:lnTo>
                  <a:pt x="560473" y="44678"/>
                </a:lnTo>
                <a:lnTo>
                  <a:pt x="599062" y="68320"/>
                </a:lnTo>
                <a:lnTo>
                  <a:pt x="634449" y="96237"/>
                </a:lnTo>
                <a:lnTo>
                  <a:pt x="666276" y="128071"/>
                </a:lnTo>
                <a:lnTo>
                  <a:pt x="694188" y="163465"/>
                </a:lnTo>
                <a:lnTo>
                  <a:pt x="717826" y="202061"/>
                </a:lnTo>
                <a:lnTo>
                  <a:pt x="736832" y="243503"/>
                </a:lnTo>
                <a:lnTo>
                  <a:pt x="750851" y="287432"/>
                </a:lnTo>
                <a:lnTo>
                  <a:pt x="759524" y="333491"/>
                </a:lnTo>
                <a:lnTo>
                  <a:pt x="762495" y="381323"/>
                </a:lnTo>
                <a:lnTo>
                  <a:pt x="759524" y="429153"/>
                </a:lnTo>
                <a:lnTo>
                  <a:pt x="750851" y="475211"/>
                </a:lnTo>
                <a:lnTo>
                  <a:pt x="736832" y="519138"/>
                </a:lnTo>
                <a:lnTo>
                  <a:pt x="717825" y="560578"/>
                </a:lnTo>
                <a:lnTo>
                  <a:pt x="694187" y="599174"/>
                </a:lnTo>
                <a:lnTo>
                  <a:pt x="666275" y="634567"/>
                </a:lnTo>
                <a:lnTo>
                  <a:pt x="634447" y="666401"/>
                </a:lnTo>
                <a:lnTo>
                  <a:pt x="599060" y="694317"/>
                </a:lnTo>
                <a:lnTo>
                  <a:pt x="560471" y="717960"/>
                </a:lnTo>
                <a:lnTo>
                  <a:pt x="519039" y="736970"/>
                </a:lnTo>
                <a:lnTo>
                  <a:pt x="475119" y="750992"/>
                </a:lnTo>
                <a:lnTo>
                  <a:pt x="429069" y="759667"/>
                </a:lnTo>
                <a:lnTo>
                  <a:pt x="381247" y="762638"/>
                </a:lnTo>
                <a:close/>
              </a:path>
            </a:pathLst>
          </a:custGeom>
          <a:solidFill>
            <a:srgbClr val="719E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7887" y="774159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69511" y="248255"/>
                </a:moveTo>
                <a:lnTo>
                  <a:pt x="61800" y="246688"/>
                </a:lnTo>
                <a:lnTo>
                  <a:pt x="55485" y="242421"/>
                </a:lnTo>
                <a:lnTo>
                  <a:pt x="51218" y="236106"/>
                </a:lnTo>
                <a:lnTo>
                  <a:pt x="49651" y="228394"/>
                </a:lnTo>
                <a:lnTo>
                  <a:pt x="51218" y="220683"/>
                </a:lnTo>
                <a:lnTo>
                  <a:pt x="55485" y="214368"/>
                </a:lnTo>
                <a:lnTo>
                  <a:pt x="61800" y="210101"/>
                </a:lnTo>
                <a:lnTo>
                  <a:pt x="69511" y="208534"/>
                </a:lnTo>
                <a:lnTo>
                  <a:pt x="77222" y="210101"/>
                </a:lnTo>
                <a:lnTo>
                  <a:pt x="83537" y="214368"/>
                </a:lnTo>
                <a:lnTo>
                  <a:pt x="87804" y="220683"/>
                </a:lnTo>
                <a:lnTo>
                  <a:pt x="89371" y="228394"/>
                </a:lnTo>
                <a:lnTo>
                  <a:pt x="87804" y="236106"/>
                </a:lnTo>
                <a:lnTo>
                  <a:pt x="83537" y="242421"/>
                </a:lnTo>
                <a:lnTo>
                  <a:pt x="77222" y="246688"/>
                </a:lnTo>
                <a:lnTo>
                  <a:pt x="69511" y="248255"/>
                </a:lnTo>
                <a:close/>
              </a:path>
              <a:path w="377825" h="377825">
                <a:moveTo>
                  <a:pt x="69511" y="327696"/>
                </a:moveTo>
                <a:lnTo>
                  <a:pt x="61800" y="326129"/>
                </a:lnTo>
                <a:lnTo>
                  <a:pt x="55485" y="321862"/>
                </a:lnTo>
                <a:lnTo>
                  <a:pt x="51218" y="315547"/>
                </a:lnTo>
                <a:lnTo>
                  <a:pt x="49651" y="307836"/>
                </a:lnTo>
                <a:lnTo>
                  <a:pt x="51218" y="300124"/>
                </a:lnTo>
                <a:lnTo>
                  <a:pt x="55485" y="293809"/>
                </a:lnTo>
                <a:lnTo>
                  <a:pt x="61800" y="289543"/>
                </a:lnTo>
                <a:lnTo>
                  <a:pt x="69511" y="287975"/>
                </a:lnTo>
                <a:lnTo>
                  <a:pt x="77222" y="289543"/>
                </a:lnTo>
                <a:lnTo>
                  <a:pt x="83537" y="293809"/>
                </a:lnTo>
                <a:lnTo>
                  <a:pt x="87804" y="300124"/>
                </a:lnTo>
                <a:lnTo>
                  <a:pt x="89371" y="307836"/>
                </a:lnTo>
                <a:lnTo>
                  <a:pt x="87804" y="315547"/>
                </a:lnTo>
                <a:lnTo>
                  <a:pt x="83537" y="321862"/>
                </a:lnTo>
                <a:lnTo>
                  <a:pt x="77222" y="326129"/>
                </a:lnTo>
                <a:lnTo>
                  <a:pt x="69511" y="327696"/>
                </a:lnTo>
                <a:close/>
              </a:path>
              <a:path w="377825" h="377825">
                <a:moveTo>
                  <a:pt x="69511" y="168813"/>
                </a:moveTo>
                <a:lnTo>
                  <a:pt x="61800" y="167246"/>
                </a:lnTo>
                <a:lnTo>
                  <a:pt x="55485" y="162979"/>
                </a:lnTo>
                <a:lnTo>
                  <a:pt x="51218" y="156664"/>
                </a:lnTo>
                <a:lnTo>
                  <a:pt x="49651" y="148953"/>
                </a:lnTo>
                <a:lnTo>
                  <a:pt x="51218" y="141241"/>
                </a:lnTo>
                <a:lnTo>
                  <a:pt x="55485" y="134926"/>
                </a:lnTo>
                <a:lnTo>
                  <a:pt x="61800" y="130659"/>
                </a:lnTo>
                <a:lnTo>
                  <a:pt x="69511" y="129092"/>
                </a:lnTo>
                <a:lnTo>
                  <a:pt x="77222" y="130659"/>
                </a:lnTo>
                <a:lnTo>
                  <a:pt x="83537" y="134926"/>
                </a:lnTo>
                <a:lnTo>
                  <a:pt x="87804" y="141241"/>
                </a:lnTo>
                <a:lnTo>
                  <a:pt x="89371" y="148953"/>
                </a:lnTo>
                <a:lnTo>
                  <a:pt x="87804" y="156664"/>
                </a:lnTo>
                <a:lnTo>
                  <a:pt x="83537" y="162979"/>
                </a:lnTo>
                <a:lnTo>
                  <a:pt x="77222" y="167246"/>
                </a:lnTo>
                <a:lnTo>
                  <a:pt x="69511" y="168813"/>
                </a:lnTo>
                <a:close/>
              </a:path>
              <a:path w="377825" h="377825">
                <a:moveTo>
                  <a:pt x="15391" y="158883"/>
                </a:moveTo>
                <a:lnTo>
                  <a:pt x="4468" y="158883"/>
                </a:lnTo>
                <a:lnTo>
                  <a:pt x="0" y="154414"/>
                </a:lnTo>
                <a:lnTo>
                  <a:pt x="0" y="143491"/>
                </a:lnTo>
                <a:lnTo>
                  <a:pt x="4468" y="139022"/>
                </a:lnTo>
                <a:lnTo>
                  <a:pt x="15391" y="139022"/>
                </a:lnTo>
                <a:lnTo>
                  <a:pt x="19860" y="143491"/>
                </a:lnTo>
                <a:lnTo>
                  <a:pt x="19860" y="154414"/>
                </a:lnTo>
                <a:lnTo>
                  <a:pt x="15391" y="158883"/>
                </a:lnTo>
                <a:close/>
              </a:path>
              <a:path w="377825" h="377825">
                <a:moveTo>
                  <a:pt x="69511" y="89371"/>
                </a:moveTo>
                <a:lnTo>
                  <a:pt x="61800" y="87804"/>
                </a:lnTo>
                <a:lnTo>
                  <a:pt x="55485" y="83537"/>
                </a:lnTo>
                <a:lnTo>
                  <a:pt x="51218" y="77222"/>
                </a:lnTo>
                <a:lnTo>
                  <a:pt x="49651" y="69511"/>
                </a:lnTo>
                <a:lnTo>
                  <a:pt x="51218" y="61800"/>
                </a:lnTo>
                <a:lnTo>
                  <a:pt x="55485" y="55485"/>
                </a:lnTo>
                <a:lnTo>
                  <a:pt x="61800" y="51218"/>
                </a:lnTo>
                <a:lnTo>
                  <a:pt x="69511" y="49651"/>
                </a:lnTo>
                <a:lnTo>
                  <a:pt x="77222" y="51218"/>
                </a:lnTo>
                <a:lnTo>
                  <a:pt x="83537" y="55485"/>
                </a:lnTo>
                <a:lnTo>
                  <a:pt x="87804" y="61800"/>
                </a:lnTo>
                <a:lnTo>
                  <a:pt x="89371" y="69511"/>
                </a:lnTo>
                <a:lnTo>
                  <a:pt x="87804" y="77222"/>
                </a:lnTo>
                <a:lnTo>
                  <a:pt x="83537" y="83537"/>
                </a:lnTo>
                <a:lnTo>
                  <a:pt x="77222" y="87804"/>
                </a:lnTo>
                <a:lnTo>
                  <a:pt x="69511" y="89371"/>
                </a:lnTo>
                <a:close/>
              </a:path>
              <a:path w="377825" h="377825">
                <a:moveTo>
                  <a:pt x="372879" y="158883"/>
                </a:moveTo>
                <a:lnTo>
                  <a:pt x="361956" y="158883"/>
                </a:lnTo>
                <a:lnTo>
                  <a:pt x="357487" y="154414"/>
                </a:lnTo>
                <a:lnTo>
                  <a:pt x="357487" y="143491"/>
                </a:lnTo>
                <a:lnTo>
                  <a:pt x="361956" y="139022"/>
                </a:lnTo>
                <a:lnTo>
                  <a:pt x="372879" y="139022"/>
                </a:lnTo>
                <a:lnTo>
                  <a:pt x="377347" y="143491"/>
                </a:lnTo>
                <a:lnTo>
                  <a:pt x="377347" y="154414"/>
                </a:lnTo>
                <a:lnTo>
                  <a:pt x="372879" y="158883"/>
                </a:lnTo>
                <a:close/>
              </a:path>
              <a:path w="377825" h="377825">
                <a:moveTo>
                  <a:pt x="228394" y="89371"/>
                </a:moveTo>
                <a:lnTo>
                  <a:pt x="220683" y="87804"/>
                </a:lnTo>
                <a:lnTo>
                  <a:pt x="214368" y="83537"/>
                </a:lnTo>
                <a:lnTo>
                  <a:pt x="210101" y="77222"/>
                </a:lnTo>
                <a:lnTo>
                  <a:pt x="208534" y="69511"/>
                </a:lnTo>
                <a:lnTo>
                  <a:pt x="210101" y="61800"/>
                </a:lnTo>
                <a:lnTo>
                  <a:pt x="214368" y="55485"/>
                </a:lnTo>
                <a:lnTo>
                  <a:pt x="220683" y="51218"/>
                </a:lnTo>
                <a:lnTo>
                  <a:pt x="228394" y="49651"/>
                </a:lnTo>
                <a:lnTo>
                  <a:pt x="236106" y="51218"/>
                </a:lnTo>
                <a:lnTo>
                  <a:pt x="242421" y="55485"/>
                </a:lnTo>
                <a:lnTo>
                  <a:pt x="246688" y="61800"/>
                </a:lnTo>
                <a:lnTo>
                  <a:pt x="248255" y="69511"/>
                </a:lnTo>
                <a:lnTo>
                  <a:pt x="246688" y="77222"/>
                </a:lnTo>
                <a:lnTo>
                  <a:pt x="242421" y="83537"/>
                </a:lnTo>
                <a:lnTo>
                  <a:pt x="236106" y="87804"/>
                </a:lnTo>
                <a:lnTo>
                  <a:pt x="228394" y="89371"/>
                </a:lnTo>
                <a:close/>
              </a:path>
              <a:path w="377825" h="377825">
                <a:moveTo>
                  <a:pt x="233856" y="19860"/>
                </a:moveTo>
                <a:lnTo>
                  <a:pt x="222933" y="19860"/>
                </a:lnTo>
                <a:lnTo>
                  <a:pt x="218464" y="15391"/>
                </a:lnTo>
                <a:lnTo>
                  <a:pt x="218464" y="4468"/>
                </a:lnTo>
                <a:lnTo>
                  <a:pt x="222933" y="0"/>
                </a:lnTo>
                <a:lnTo>
                  <a:pt x="233856" y="0"/>
                </a:lnTo>
                <a:lnTo>
                  <a:pt x="238324" y="4468"/>
                </a:lnTo>
                <a:lnTo>
                  <a:pt x="238324" y="15391"/>
                </a:lnTo>
                <a:lnTo>
                  <a:pt x="233856" y="19860"/>
                </a:lnTo>
                <a:close/>
              </a:path>
              <a:path w="377825" h="377825">
                <a:moveTo>
                  <a:pt x="15391" y="238324"/>
                </a:moveTo>
                <a:lnTo>
                  <a:pt x="4468" y="238324"/>
                </a:lnTo>
                <a:lnTo>
                  <a:pt x="0" y="233856"/>
                </a:lnTo>
                <a:lnTo>
                  <a:pt x="0" y="222933"/>
                </a:lnTo>
                <a:lnTo>
                  <a:pt x="4468" y="218464"/>
                </a:lnTo>
                <a:lnTo>
                  <a:pt x="15391" y="218464"/>
                </a:lnTo>
                <a:lnTo>
                  <a:pt x="19860" y="222933"/>
                </a:lnTo>
                <a:lnTo>
                  <a:pt x="19860" y="233856"/>
                </a:lnTo>
                <a:lnTo>
                  <a:pt x="15391" y="238324"/>
                </a:lnTo>
                <a:close/>
              </a:path>
              <a:path w="377825" h="377825">
                <a:moveTo>
                  <a:pt x="154414" y="377347"/>
                </a:moveTo>
                <a:lnTo>
                  <a:pt x="143491" y="377347"/>
                </a:lnTo>
                <a:lnTo>
                  <a:pt x="139022" y="372879"/>
                </a:lnTo>
                <a:lnTo>
                  <a:pt x="139022" y="361956"/>
                </a:lnTo>
                <a:lnTo>
                  <a:pt x="143491" y="357487"/>
                </a:lnTo>
                <a:lnTo>
                  <a:pt x="154414" y="357487"/>
                </a:lnTo>
                <a:lnTo>
                  <a:pt x="158883" y="361956"/>
                </a:lnTo>
                <a:lnTo>
                  <a:pt x="158883" y="372879"/>
                </a:lnTo>
                <a:lnTo>
                  <a:pt x="154414" y="377347"/>
                </a:lnTo>
                <a:close/>
              </a:path>
              <a:path w="377825" h="377825">
                <a:moveTo>
                  <a:pt x="154414" y="19860"/>
                </a:moveTo>
                <a:lnTo>
                  <a:pt x="143491" y="19860"/>
                </a:lnTo>
                <a:lnTo>
                  <a:pt x="139022" y="15391"/>
                </a:lnTo>
                <a:lnTo>
                  <a:pt x="139022" y="4468"/>
                </a:lnTo>
                <a:lnTo>
                  <a:pt x="143491" y="0"/>
                </a:lnTo>
                <a:lnTo>
                  <a:pt x="154414" y="0"/>
                </a:lnTo>
                <a:lnTo>
                  <a:pt x="158883" y="4468"/>
                </a:lnTo>
                <a:lnTo>
                  <a:pt x="158883" y="15391"/>
                </a:lnTo>
                <a:lnTo>
                  <a:pt x="154414" y="19860"/>
                </a:lnTo>
                <a:close/>
              </a:path>
              <a:path w="377825" h="377825">
                <a:moveTo>
                  <a:pt x="148953" y="89371"/>
                </a:moveTo>
                <a:lnTo>
                  <a:pt x="141241" y="87804"/>
                </a:lnTo>
                <a:lnTo>
                  <a:pt x="134926" y="83537"/>
                </a:lnTo>
                <a:lnTo>
                  <a:pt x="130659" y="77222"/>
                </a:lnTo>
                <a:lnTo>
                  <a:pt x="129092" y="69511"/>
                </a:lnTo>
                <a:lnTo>
                  <a:pt x="130659" y="61800"/>
                </a:lnTo>
                <a:lnTo>
                  <a:pt x="134926" y="55485"/>
                </a:lnTo>
                <a:lnTo>
                  <a:pt x="141241" y="51218"/>
                </a:lnTo>
                <a:lnTo>
                  <a:pt x="148953" y="49651"/>
                </a:lnTo>
                <a:lnTo>
                  <a:pt x="156664" y="51218"/>
                </a:lnTo>
                <a:lnTo>
                  <a:pt x="162979" y="55485"/>
                </a:lnTo>
                <a:lnTo>
                  <a:pt x="167246" y="61800"/>
                </a:lnTo>
                <a:lnTo>
                  <a:pt x="168813" y="69511"/>
                </a:lnTo>
                <a:lnTo>
                  <a:pt x="167246" y="77222"/>
                </a:lnTo>
                <a:lnTo>
                  <a:pt x="162979" y="83537"/>
                </a:lnTo>
                <a:lnTo>
                  <a:pt x="156664" y="87804"/>
                </a:lnTo>
                <a:lnTo>
                  <a:pt x="148953" y="89371"/>
                </a:lnTo>
                <a:close/>
              </a:path>
              <a:path w="377825" h="377825">
                <a:moveTo>
                  <a:pt x="148953" y="258185"/>
                </a:moveTo>
                <a:lnTo>
                  <a:pt x="137344" y="255848"/>
                </a:lnTo>
                <a:lnTo>
                  <a:pt x="127876" y="249471"/>
                </a:lnTo>
                <a:lnTo>
                  <a:pt x="121499" y="240003"/>
                </a:lnTo>
                <a:lnTo>
                  <a:pt x="119162" y="228394"/>
                </a:lnTo>
                <a:lnTo>
                  <a:pt x="121499" y="216785"/>
                </a:lnTo>
                <a:lnTo>
                  <a:pt x="127876" y="207317"/>
                </a:lnTo>
                <a:lnTo>
                  <a:pt x="137344" y="200940"/>
                </a:lnTo>
                <a:lnTo>
                  <a:pt x="148953" y="198604"/>
                </a:lnTo>
                <a:lnTo>
                  <a:pt x="160562" y="200940"/>
                </a:lnTo>
                <a:lnTo>
                  <a:pt x="170029" y="207317"/>
                </a:lnTo>
                <a:lnTo>
                  <a:pt x="176407" y="216785"/>
                </a:lnTo>
                <a:lnTo>
                  <a:pt x="178743" y="228394"/>
                </a:lnTo>
                <a:lnTo>
                  <a:pt x="176407" y="240003"/>
                </a:lnTo>
                <a:lnTo>
                  <a:pt x="170029" y="249471"/>
                </a:lnTo>
                <a:lnTo>
                  <a:pt x="160562" y="255848"/>
                </a:lnTo>
                <a:lnTo>
                  <a:pt x="148953" y="258185"/>
                </a:lnTo>
                <a:close/>
              </a:path>
              <a:path w="377825" h="377825">
                <a:moveTo>
                  <a:pt x="307836" y="248255"/>
                </a:moveTo>
                <a:lnTo>
                  <a:pt x="300124" y="246688"/>
                </a:lnTo>
                <a:lnTo>
                  <a:pt x="293809" y="242421"/>
                </a:lnTo>
                <a:lnTo>
                  <a:pt x="289543" y="236106"/>
                </a:lnTo>
                <a:lnTo>
                  <a:pt x="287975" y="228394"/>
                </a:lnTo>
                <a:lnTo>
                  <a:pt x="289543" y="220683"/>
                </a:lnTo>
                <a:lnTo>
                  <a:pt x="293809" y="214368"/>
                </a:lnTo>
                <a:lnTo>
                  <a:pt x="300124" y="210101"/>
                </a:lnTo>
                <a:lnTo>
                  <a:pt x="307836" y="208534"/>
                </a:lnTo>
                <a:lnTo>
                  <a:pt x="315547" y="210101"/>
                </a:lnTo>
                <a:lnTo>
                  <a:pt x="321862" y="214368"/>
                </a:lnTo>
                <a:lnTo>
                  <a:pt x="326129" y="220683"/>
                </a:lnTo>
                <a:lnTo>
                  <a:pt x="327696" y="228394"/>
                </a:lnTo>
                <a:lnTo>
                  <a:pt x="326129" y="236106"/>
                </a:lnTo>
                <a:lnTo>
                  <a:pt x="321862" y="242421"/>
                </a:lnTo>
                <a:lnTo>
                  <a:pt x="315547" y="246688"/>
                </a:lnTo>
                <a:lnTo>
                  <a:pt x="307836" y="248255"/>
                </a:lnTo>
                <a:close/>
              </a:path>
              <a:path w="377825" h="377825">
                <a:moveTo>
                  <a:pt x="307836" y="327696"/>
                </a:moveTo>
                <a:lnTo>
                  <a:pt x="300124" y="326129"/>
                </a:lnTo>
                <a:lnTo>
                  <a:pt x="293809" y="321862"/>
                </a:lnTo>
                <a:lnTo>
                  <a:pt x="289543" y="315547"/>
                </a:lnTo>
                <a:lnTo>
                  <a:pt x="287975" y="307836"/>
                </a:lnTo>
                <a:lnTo>
                  <a:pt x="289543" y="300124"/>
                </a:lnTo>
                <a:lnTo>
                  <a:pt x="293809" y="293809"/>
                </a:lnTo>
                <a:lnTo>
                  <a:pt x="300124" y="289543"/>
                </a:lnTo>
                <a:lnTo>
                  <a:pt x="307836" y="287975"/>
                </a:lnTo>
                <a:lnTo>
                  <a:pt x="315547" y="289543"/>
                </a:lnTo>
                <a:lnTo>
                  <a:pt x="321862" y="293809"/>
                </a:lnTo>
                <a:lnTo>
                  <a:pt x="326129" y="300124"/>
                </a:lnTo>
                <a:lnTo>
                  <a:pt x="327696" y="307836"/>
                </a:lnTo>
                <a:lnTo>
                  <a:pt x="326129" y="315547"/>
                </a:lnTo>
                <a:lnTo>
                  <a:pt x="321862" y="321862"/>
                </a:lnTo>
                <a:lnTo>
                  <a:pt x="315547" y="326129"/>
                </a:lnTo>
                <a:lnTo>
                  <a:pt x="307836" y="327696"/>
                </a:lnTo>
                <a:close/>
              </a:path>
              <a:path w="377825" h="377825">
                <a:moveTo>
                  <a:pt x="307836" y="168813"/>
                </a:moveTo>
                <a:lnTo>
                  <a:pt x="300124" y="167246"/>
                </a:lnTo>
                <a:lnTo>
                  <a:pt x="293809" y="162979"/>
                </a:lnTo>
                <a:lnTo>
                  <a:pt x="289543" y="156664"/>
                </a:lnTo>
                <a:lnTo>
                  <a:pt x="287975" y="148953"/>
                </a:lnTo>
                <a:lnTo>
                  <a:pt x="289543" y="141241"/>
                </a:lnTo>
                <a:lnTo>
                  <a:pt x="293809" y="134926"/>
                </a:lnTo>
                <a:lnTo>
                  <a:pt x="300124" y="130659"/>
                </a:lnTo>
                <a:lnTo>
                  <a:pt x="307836" y="129092"/>
                </a:lnTo>
                <a:lnTo>
                  <a:pt x="315547" y="130659"/>
                </a:lnTo>
                <a:lnTo>
                  <a:pt x="321862" y="134926"/>
                </a:lnTo>
                <a:lnTo>
                  <a:pt x="326129" y="141241"/>
                </a:lnTo>
                <a:lnTo>
                  <a:pt x="327696" y="148953"/>
                </a:lnTo>
                <a:lnTo>
                  <a:pt x="326129" y="156664"/>
                </a:lnTo>
                <a:lnTo>
                  <a:pt x="321862" y="162979"/>
                </a:lnTo>
                <a:lnTo>
                  <a:pt x="315547" y="167246"/>
                </a:lnTo>
                <a:lnTo>
                  <a:pt x="307836" y="168813"/>
                </a:lnTo>
                <a:close/>
              </a:path>
              <a:path w="377825" h="377825">
                <a:moveTo>
                  <a:pt x="307836" y="89371"/>
                </a:moveTo>
                <a:lnTo>
                  <a:pt x="300124" y="87804"/>
                </a:lnTo>
                <a:lnTo>
                  <a:pt x="293809" y="83537"/>
                </a:lnTo>
                <a:lnTo>
                  <a:pt x="289543" y="77222"/>
                </a:lnTo>
                <a:lnTo>
                  <a:pt x="287975" y="69511"/>
                </a:lnTo>
                <a:lnTo>
                  <a:pt x="289543" y="61800"/>
                </a:lnTo>
                <a:lnTo>
                  <a:pt x="293809" y="55485"/>
                </a:lnTo>
                <a:lnTo>
                  <a:pt x="300124" y="51218"/>
                </a:lnTo>
                <a:lnTo>
                  <a:pt x="307836" y="49651"/>
                </a:lnTo>
                <a:lnTo>
                  <a:pt x="315547" y="51218"/>
                </a:lnTo>
                <a:lnTo>
                  <a:pt x="321862" y="55485"/>
                </a:lnTo>
                <a:lnTo>
                  <a:pt x="326129" y="61800"/>
                </a:lnTo>
                <a:lnTo>
                  <a:pt x="327696" y="69511"/>
                </a:lnTo>
                <a:lnTo>
                  <a:pt x="326129" y="77222"/>
                </a:lnTo>
                <a:lnTo>
                  <a:pt x="321862" y="83537"/>
                </a:lnTo>
                <a:lnTo>
                  <a:pt x="315547" y="87804"/>
                </a:lnTo>
                <a:lnTo>
                  <a:pt x="307836" y="89371"/>
                </a:lnTo>
                <a:close/>
              </a:path>
              <a:path w="377825" h="377825">
                <a:moveTo>
                  <a:pt x="372879" y="238324"/>
                </a:moveTo>
                <a:lnTo>
                  <a:pt x="361956" y="238324"/>
                </a:lnTo>
                <a:lnTo>
                  <a:pt x="357487" y="233856"/>
                </a:lnTo>
                <a:lnTo>
                  <a:pt x="357487" y="222933"/>
                </a:lnTo>
                <a:lnTo>
                  <a:pt x="361956" y="218464"/>
                </a:lnTo>
                <a:lnTo>
                  <a:pt x="372879" y="218464"/>
                </a:lnTo>
                <a:lnTo>
                  <a:pt x="377347" y="222933"/>
                </a:lnTo>
                <a:lnTo>
                  <a:pt x="377347" y="233856"/>
                </a:lnTo>
                <a:lnTo>
                  <a:pt x="372879" y="238324"/>
                </a:lnTo>
                <a:close/>
              </a:path>
              <a:path w="377825" h="377825">
                <a:moveTo>
                  <a:pt x="228394" y="327696"/>
                </a:moveTo>
                <a:lnTo>
                  <a:pt x="220683" y="326129"/>
                </a:lnTo>
                <a:lnTo>
                  <a:pt x="214368" y="321862"/>
                </a:lnTo>
                <a:lnTo>
                  <a:pt x="210101" y="315547"/>
                </a:lnTo>
                <a:lnTo>
                  <a:pt x="208534" y="307836"/>
                </a:lnTo>
                <a:lnTo>
                  <a:pt x="210101" y="300124"/>
                </a:lnTo>
                <a:lnTo>
                  <a:pt x="214368" y="293809"/>
                </a:lnTo>
                <a:lnTo>
                  <a:pt x="220683" y="289543"/>
                </a:lnTo>
                <a:lnTo>
                  <a:pt x="228394" y="287975"/>
                </a:lnTo>
                <a:lnTo>
                  <a:pt x="236106" y="289543"/>
                </a:lnTo>
                <a:lnTo>
                  <a:pt x="242421" y="293809"/>
                </a:lnTo>
                <a:lnTo>
                  <a:pt x="246688" y="300124"/>
                </a:lnTo>
                <a:lnTo>
                  <a:pt x="248255" y="307836"/>
                </a:lnTo>
                <a:lnTo>
                  <a:pt x="246688" y="315547"/>
                </a:lnTo>
                <a:lnTo>
                  <a:pt x="242421" y="321862"/>
                </a:lnTo>
                <a:lnTo>
                  <a:pt x="236106" y="326129"/>
                </a:lnTo>
                <a:lnTo>
                  <a:pt x="228394" y="327696"/>
                </a:lnTo>
                <a:close/>
              </a:path>
              <a:path w="377825" h="377825">
                <a:moveTo>
                  <a:pt x="233856" y="377347"/>
                </a:moveTo>
                <a:lnTo>
                  <a:pt x="222933" y="377347"/>
                </a:lnTo>
                <a:lnTo>
                  <a:pt x="218464" y="372879"/>
                </a:lnTo>
                <a:lnTo>
                  <a:pt x="218464" y="361956"/>
                </a:lnTo>
                <a:lnTo>
                  <a:pt x="222933" y="357487"/>
                </a:lnTo>
                <a:lnTo>
                  <a:pt x="233856" y="357487"/>
                </a:lnTo>
                <a:lnTo>
                  <a:pt x="238324" y="361956"/>
                </a:lnTo>
                <a:lnTo>
                  <a:pt x="238324" y="372879"/>
                </a:lnTo>
                <a:lnTo>
                  <a:pt x="233856" y="377347"/>
                </a:lnTo>
                <a:close/>
              </a:path>
              <a:path w="377825" h="377825">
                <a:moveTo>
                  <a:pt x="148953" y="178743"/>
                </a:moveTo>
                <a:lnTo>
                  <a:pt x="137344" y="176407"/>
                </a:lnTo>
                <a:lnTo>
                  <a:pt x="127876" y="170029"/>
                </a:lnTo>
                <a:lnTo>
                  <a:pt x="121499" y="160562"/>
                </a:lnTo>
                <a:lnTo>
                  <a:pt x="119162" y="148953"/>
                </a:lnTo>
                <a:lnTo>
                  <a:pt x="121499" y="137344"/>
                </a:lnTo>
                <a:lnTo>
                  <a:pt x="127876" y="127876"/>
                </a:lnTo>
                <a:lnTo>
                  <a:pt x="137344" y="121499"/>
                </a:lnTo>
                <a:lnTo>
                  <a:pt x="148953" y="119162"/>
                </a:lnTo>
                <a:lnTo>
                  <a:pt x="160562" y="121499"/>
                </a:lnTo>
                <a:lnTo>
                  <a:pt x="170029" y="127876"/>
                </a:lnTo>
                <a:lnTo>
                  <a:pt x="176407" y="137344"/>
                </a:lnTo>
                <a:lnTo>
                  <a:pt x="178743" y="148953"/>
                </a:lnTo>
                <a:lnTo>
                  <a:pt x="176407" y="160562"/>
                </a:lnTo>
                <a:lnTo>
                  <a:pt x="170029" y="170029"/>
                </a:lnTo>
                <a:lnTo>
                  <a:pt x="160562" y="176407"/>
                </a:lnTo>
                <a:lnTo>
                  <a:pt x="148953" y="178743"/>
                </a:lnTo>
                <a:close/>
              </a:path>
              <a:path w="377825" h="377825">
                <a:moveTo>
                  <a:pt x="148953" y="327696"/>
                </a:moveTo>
                <a:lnTo>
                  <a:pt x="141241" y="326129"/>
                </a:lnTo>
                <a:lnTo>
                  <a:pt x="134926" y="321862"/>
                </a:lnTo>
                <a:lnTo>
                  <a:pt x="130659" y="315547"/>
                </a:lnTo>
                <a:lnTo>
                  <a:pt x="129092" y="307836"/>
                </a:lnTo>
                <a:lnTo>
                  <a:pt x="130659" y="300124"/>
                </a:lnTo>
                <a:lnTo>
                  <a:pt x="134926" y="293809"/>
                </a:lnTo>
                <a:lnTo>
                  <a:pt x="141241" y="289543"/>
                </a:lnTo>
                <a:lnTo>
                  <a:pt x="148953" y="287975"/>
                </a:lnTo>
                <a:lnTo>
                  <a:pt x="156664" y="289543"/>
                </a:lnTo>
                <a:lnTo>
                  <a:pt x="162979" y="293809"/>
                </a:lnTo>
                <a:lnTo>
                  <a:pt x="167246" y="300124"/>
                </a:lnTo>
                <a:lnTo>
                  <a:pt x="168813" y="307836"/>
                </a:lnTo>
                <a:lnTo>
                  <a:pt x="167246" y="315547"/>
                </a:lnTo>
                <a:lnTo>
                  <a:pt x="162979" y="321862"/>
                </a:lnTo>
                <a:lnTo>
                  <a:pt x="156664" y="326129"/>
                </a:lnTo>
                <a:lnTo>
                  <a:pt x="148953" y="327696"/>
                </a:lnTo>
                <a:close/>
              </a:path>
              <a:path w="377825" h="377825">
                <a:moveTo>
                  <a:pt x="228394" y="258185"/>
                </a:moveTo>
                <a:lnTo>
                  <a:pt x="216785" y="255848"/>
                </a:lnTo>
                <a:lnTo>
                  <a:pt x="207317" y="249471"/>
                </a:lnTo>
                <a:lnTo>
                  <a:pt x="200940" y="240003"/>
                </a:lnTo>
                <a:lnTo>
                  <a:pt x="198604" y="228394"/>
                </a:lnTo>
                <a:lnTo>
                  <a:pt x="200940" y="216785"/>
                </a:lnTo>
                <a:lnTo>
                  <a:pt x="207317" y="207317"/>
                </a:lnTo>
                <a:lnTo>
                  <a:pt x="216785" y="200940"/>
                </a:lnTo>
                <a:lnTo>
                  <a:pt x="228394" y="198604"/>
                </a:lnTo>
                <a:lnTo>
                  <a:pt x="240003" y="200940"/>
                </a:lnTo>
                <a:lnTo>
                  <a:pt x="249471" y="207317"/>
                </a:lnTo>
                <a:lnTo>
                  <a:pt x="255848" y="216785"/>
                </a:lnTo>
                <a:lnTo>
                  <a:pt x="258185" y="228394"/>
                </a:lnTo>
                <a:lnTo>
                  <a:pt x="255848" y="240003"/>
                </a:lnTo>
                <a:lnTo>
                  <a:pt x="249471" y="249471"/>
                </a:lnTo>
                <a:lnTo>
                  <a:pt x="240003" y="255848"/>
                </a:lnTo>
                <a:lnTo>
                  <a:pt x="228394" y="258185"/>
                </a:lnTo>
                <a:close/>
              </a:path>
              <a:path w="377825" h="377825">
                <a:moveTo>
                  <a:pt x="228394" y="178743"/>
                </a:moveTo>
                <a:lnTo>
                  <a:pt x="216785" y="176407"/>
                </a:lnTo>
                <a:lnTo>
                  <a:pt x="207317" y="170029"/>
                </a:lnTo>
                <a:lnTo>
                  <a:pt x="200940" y="160562"/>
                </a:lnTo>
                <a:lnTo>
                  <a:pt x="198604" y="148953"/>
                </a:lnTo>
                <a:lnTo>
                  <a:pt x="200940" y="137344"/>
                </a:lnTo>
                <a:lnTo>
                  <a:pt x="207317" y="127876"/>
                </a:lnTo>
                <a:lnTo>
                  <a:pt x="216785" y="121499"/>
                </a:lnTo>
                <a:lnTo>
                  <a:pt x="228394" y="119162"/>
                </a:lnTo>
                <a:lnTo>
                  <a:pt x="240003" y="121499"/>
                </a:lnTo>
                <a:lnTo>
                  <a:pt x="249471" y="127876"/>
                </a:lnTo>
                <a:lnTo>
                  <a:pt x="255848" y="137344"/>
                </a:lnTo>
                <a:lnTo>
                  <a:pt x="258185" y="148953"/>
                </a:lnTo>
                <a:lnTo>
                  <a:pt x="255848" y="160562"/>
                </a:lnTo>
                <a:lnTo>
                  <a:pt x="249471" y="170029"/>
                </a:lnTo>
                <a:lnTo>
                  <a:pt x="240003" y="176407"/>
                </a:lnTo>
                <a:lnTo>
                  <a:pt x="228394" y="178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0940" y="3298431"/>
            <a:ext cx="1162866" cy="1163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1544" y="4871364"/>
            <a:ext cx="1161674" cy="1163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52295">
              <a:lnSpc>
                <a:spcPts val="1814"/>
              </a:lnSpc>
              <a:spcBef>
                <a:spcPts val="105"/>
              </a:spcBef>
            </a:pPr>
            <a:r>
              <a:rPr dirty="0"/>
              <a:t>ОЛЬГА</a:t>
            </a:r>
            <a:r>
              <a:rPr spc="-135" dirty="0"/>
              <a:t> </a:t>
            </a:r>
            <a:r>
              <a:rPr spc="-20" dirty="0"/>
              <a:t>САВЕЛЬЕВА</a:t>
            </a:r>
            <a:r>
              <a:rPr spc="-20" dirty="0">
                <a:latin typeface="Verdana"/>
                <a:cs typeface="Verdana"/>
              </a:rPr>
              <a:t>,</a:t>
            </a:r>
          </a:p>
          <a:p>
            <a:pPr marL="1852295" marR="5080">
              <a:lnSpc>
                <a:spcPts val="1650"/>
              </a:lnSpc>
              <a:spcBef>
                <a:spcPts val="165"/>
              </a:spcBef>
            </a:pPr>
            <a:r>
              <a:rPr b="0" spc="-5" dirty="0">
                <a:latin typeface="Liberation Sans"/>
                <a:cs typeface="Liberation Sans"/>
              </a:rPr>
              <a:t>популярный блогер с международной аудиторией  более </a:t>
            </a:r>
            <a:r>
              <a:rPr b="0" spc="130" dirty="0">
                <a:latin typeface="Arial"/>
                <a:cs typeface="Arial"/>
              </a:rPr>
              <a:t>80 </a:t>
            </a:r>
            <a:r>
              <a:rPr b="0" spc="-25" dirty="0">
                <a:latin typeface="Liberation Sans"/>
                <a:cs typeface="Liberation Sans"/>
              </a:rPr>
              <a:t>тыс</a:t>
            </a:r>
            <a:r>
              <a:rPr b="0" spc="-25" dirty="0">
                <a:latin typeface="Arial"/>
                <a:cs typeface="Arial"/>
              </a:rPr>
              <a:t>. </a:t>
            </a:r>
            <a:r>
              <a:rPr b="0" spc="-5" dirty="0">
                <a:latin typeface="Liberation Sans"/>
                <a:cs typeface="Liberation Sans"/>
              </a:rPr>
              <a:t>человек</a:t>
            </a:r>
            <a:r>
              <a:rPr b="0" spc="-5" dirty="0">
                <a:latin typeface="Arial"/>
                <a:cs typeface="Arial"/>
              </a:rPr>
              <a:t>, </a:t>
            </a:r>
            <a:r>
              <a:rPr b="0" spc="-5" dirty="0">
                <a:latin typeface="Liberation Sans"/>
                <a:cs typeface="Liberation Sans"/>
              </a:rPr>
              <a:t>общественный деятель</a:t>
            </a:r>
            <a:r>
              <a:rPr b="0" spc="-5" dirty="0">
                <a:latin typeface="Arial"/>
                <a:cs typeface="Arial"/>
              </a:rPr>
              <a:t>,  </a:t>
            </a:r>
            <a:r>
              <a:rPr b="0" spc="-5" dirty="0">
                <a:latin typeface="Liberation Sans"/>
                <a:cs typeface="Liberation Sans"/>
              </a:rPr>
              <a:t>инфлюенсер</a:t>
            </a:r>
            <a:r>
              <a:rPr b="0" spc="-5" dirty="0">
                <a:latin typeface="Arial"/>
                <a:cs typeface="Arial"/>
              </a:rPr>
              <a:t>, </a:t>
            </a:r>
            <a:r>
              <a:rPr b="0" spc="-5" dirty="0">
                <a:latin typeface="Liberation Sans"/>
                <a:cs typeface="Liberation Sans"/>
              </a:rPr>
              <a:t>писатель</a:t>
            </a:r>
            <a:r>
              <a:rPr b="0" spc="-5" dirty="0">
                <a:latin typeface="Arial"/>
                <a:cs typeface="Arial"/>
              </a:rPr>
              <a:t>, </a:t>
            </a:r>
            <a:r>
              <a:rPr b="0" spc="-5" dirty="0">
                <a:latin typeface="Liberation Sans"/>
                <a:cs typeface="Liberation Sans"/>
              </a:rPr>
              <a:t>автор</a:t>
            </a:r>
            <a:r>
              <a:rPr b="0" spc="-295" dirty="0">
                <a:latin typeface="Liberation Sans"/>
                <a:cs typeface="Liberation Sans"/>
              </a:rPr>
              <a:t> </a:t>
            </a:r>
            <a:r>
              <a:rPr b="0" spc="-5" dirty="0">
                <a:latin typeface="Liberation Sans"/>
                <a:cs typeface="Liberation Sans"/>
              </a:rPr>
              <a:t>бестселлеров</a:t>
            </a:r>
            <a:r>
              <a:rPr b="0" spc="-100" dirty="0">
                <a:latin typeface="Arial"/>
                <a:cs typeface="Arial"/>
              </a:rPr>
              <a:t> </a:t>
            </a:r>
          </a:p>
          <a:p>
            <a:pPr marL="1852295">
              <a:lnSpc>
                <a:spcPts val="1655"/>
              </a:lnSpc>
            </a:pPr>
            <a:r>
              <a:rPr b="0" spc="-20" dirty="0">
                <a:latin typeface="Arial"/>
                <a:cs typeface="Arial"/>
              </a:rPr>
              <a:t>«</a:t>
            </a:r>
            <a:r>
              <a:rPr b="0" spc="-20" dirty="0">
                <a:latin typeface="Liberation Sans"/>
                <a:cs typeface="Liberation Sans"/>
              </a:rPr>
              <a:t>Попутчица</a:t>
            </a:r>
            <a:r>
              <a:rPr b="0" spc="-20" dirty="0">
                <a:latin typeface="Arial"/>
                <a:cs typeface="Arial"/>
              </a:rPr>
              <a:t>»</a:t>
            </a:r>
            <a:r>
              <a:rPr b="0" spc="-105" dirty="0">
                <a:latin typeface="Arial"/>
                <a:cs typeface="Arial"/>
              </a:rPr>
              <a:t> </a:t>
            </a:r>
            <a:r>
              <a:rPr b="0" spc="-5" dirty="0">
                <a:latin typeface="Liberation Sans"/>
                <a:cs typeface="Liberation Sans"/>
              </a:rPr>
              <a:t>и</a:t>
            </a:r>
            <a:r>
              <a:rPr b="0" spc="-100" dirty="0">
                <a:latin typeface="Liberation Sans"/>
                <a:cs typeface="Liberation Sans"/>
              </a:rPr>
              <a:t> </a:t>
            </a:r>
            <a:r>
              <a:rPr b="0" spc="-15" dirty="0">
                <a:latin typeface="Arial"/>
                <a:cs typeface="Arial"/>
              </a:rPr>
              <a:t>«</a:t>
            </a:r>
            <a:r>
              <a:rPr b="0" spc="-15" dirty="0">
                <a:latin typeface="Liberation Sans"/>
                <a:cs typeface="Liberation Sans"/>
              </a:rPr>
              <a:t>Апельсинки</a:t>
            </a:r>
            <a:r>
              <a:rPr b="0" spc="-15" dirty="0">
                <a:latin typeface="Arial"/>
                <a:cs typeface="Arial"/>
              </a:rPr>
              <a:t>»,</a:t>
            </a:r>
            <a:r>
              <a:rPr b="0" spc="-100" dirty="0">
                <a:latin typeface="Arial"/>
                <a:cs typeface="Arial"/>
              </a:rPr>
              <a:t> </a:t>
            </a:r>
            <a:r>
              <a:rPr b="0" spc="-5" dirty="0">
                <a:latin typeface="Liberation Sans"/>
                <a:cs typeface="Liberation Sans"/>
              </a:rPr>
              <a:t>колумнист</a:t>
            </a:r>
            <a:r>
              <a:rPr b="0" spc="-105" dirty="0">
                <a:latin typeface="Liberation Sans"/>
                <a:cs typeface="Liberation Sans"/>
              </a:rPr>
              <a:t> </a:t>
            </a:r>
            <a:r>
              <a:rPr b="0" spc="-30" dirty="0">
                <a:latin typeface="Arial"/>
                <a:cs typeface="Arial"/>
              </a:rPr>
              <a:t>«</a:t>
            </a:r>
            <a:r>
              <a:rPr b="0" spc="-30" dirty="0">
                <a:latin typeface="Liberation Sans"/>
                <a:cs typeface="Liberation Sans"/>
              </a:rPr>
              <a:t>Сноб</a:t>
            </a:r>
            <a:r>
              <a:rPr b="0" spc="-30" dirty="0">
                <a:latin typeface="Arial"/>
                <a:cs typeface="Arial"/>
              </a:rPr>
              <a:t>»</a:t>
            </a:r>
          </a:p>
          <a:p>
            <a:pPr marL="1830070"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842770">
              <a:lnSpc>
                <a:spcPts val="1814"/>
              </a:lnSpc>
              <a:spcBef>
                <a:spcPts val="1425"/>
              </a:spcBef>
            </a:pPr>
            <a:r>
              <a:rPr dirty="0"/>
              <a:t>ЛЕНА</a:t>
            </a:r>
            <a:r>
              <a:rPr spc="-55" dirty="0"/>
              <a:t> </a:t>
            </a:r>
            <a:r>
              <a:rPr spc="-10" dirty="0"/>
              <a:t>РЕЗАНОВА</a:t>
            </a:r>
            <a:r>
              <a:rPr b="0" spc="-10" dirty="0">
                <a:latin typeface="Arial"/>
                <a:cs typeface="Arial"/>
              </a:rPr>
              <a:t>,</a:t>
            </a:r>
          </a:p>
          <a:p>
            <a:pPr marL="1842770" marR="299085">
              <a:lnSpc>
                <a:spcPts val="1650"/>
              </a:lnSpc>
              <a:spcBef>
                <a:spcPts val="165"/>
              </a:spcBef>
            </a:pPr>
            <a:r>
              <a:rPr b="0" spc="-5" dirty="0">
                <a:latin typeface="Liberation Sans"/>
                <a:cs typeface="Liberation Sans"/>
              </a:rPr>
              <a:t>специалист </a:t>
            </a:r>
            <a:r>
              <a:rPr b="0" dirty="0">
                <a:latin typeface="Liberation Sans"/>
                <a:cs typeface="Liberation Sans"/>
              </a:rPr>
              <a:t>по </a:t>
            </a:r>
            <a:r>
              <a:rPr b="0" spc="-5" dirty="0">
                <a:latin typeface="Liberation Sans"/>
                <a:cs typeface="Liberation Sans"/>
              </a:rPr>
              <a:t>карьерным стратегиям</a:t>
            </a:r>
            <a:r>
              <a:rPr sz="1600" b="0" spc="-5" dirty="0">
                <a:latin typeface="Arial"/>
                <a:cs typeface="Arial"/>
              </a:rPr>
              <a:t>. </a:t>
            </a:r>
            <a:r>
              <a:rPr b="0" spc="-5" dirty="0">
                <a:latin typeface="Liberation Sans"/>
                <a:cs typeface="Liberation Sans"/>
              </a:rPr>
              <a:t>Ментор</a:t>
            </a:r>
            <a:r>
              <a:rPr sz="1600" b="0" spc="-5" dirty="0">
                <a:latin typeface="Arial"/>
                <a:cs typeface="Arial"/>
              </a:rPr>
              <a:t>.  </a:t>
            </a:r>
            <a:r>
              <a:rPr b="0" spc="-5" dirty="0">
                <a:latin typeface="Liberation Sans"/>
                <a:cs typeface="Liberation Sans"/>
              </a:rPr>
              <a:t>Исследователь</a:t>
            </a:r>
            <a:r>
              <a:rPr sz="1600" b="0" spc="-5" dirty="0">
                <a:latin typeface="Arial"/>
                <a:cs typeface="Arial"/>
              </a:rPr>
              <a:t>. </a:t>
            </a:r>
            <a:r>
              <a:rPr b="0" spc="-10" dirty="0">
                <a:latin typeface="Liberation Sans"/>
                <a:cs typeface="Liberation Sans"/>
              </a:rPr>
              <a:t>Писатель</a:t>
            </a:r>
            <a:r>
              <a:rPr sz="1600" b="0" spc="-10" dirty="0">
                <a:latin typeface="Arial"/>
                <a:cs typeface="Arial"/>
              </a:rPr>
              <a:t>, </a:t>
            </a:r>
            <a:r>
              <a:rPr b="0" spc="-5" dirty="0">
                <a:latin typeface="Liberation Sans"/>
                <a:cs typeface="Liberation Sans"/>
              </a:rPr>
              <a:t>автор</a:t>
            </a:r>
            <a:r>
              <a:rPr b="0" dirty="0">
                <a:latin typeface="Liberation Sans"/>
                <a:cs typeface="Liberation Sans"/>
              </a:rPr>
              <a:t> </a:t>
            </a:r>
            <a:r>
              <a:rPr b="0" spc="-5" dirty="0">
                <a:latin typeface="Liberation Sans"/>
                <a:cs typeface="Liberation Sans"/>
              </a:rPr>
              <a:t>книги</a:t>
            </a:r>
            <a:endParaRPr sz="1600" dirty="0">
              <a:latin typeface="Liberation Sans"/>
              <a:cs typeface="Liberation Sans"/>
            </a:endParaRPr>
          </a:p>
          <a:p>
            <a:pPr marL="1842770">
              <a:lnSpc>
                <a:spcPts val="1655"/>
              </a:lnSpc>
            </a:pPr>
            <a:r>
              <a:rPr b="0" spc="5" dirty="0">
                <a:latin typeface="Liberation Sans"/>
                <a:cs typeface="Liberation Sans"/>
              </a:rPr>
              <a:t>«Никогда</a:t>
            </a:r>
            <a:r>
              <a:rPr sz="1600" b="0" spc="5" dirty="0">
                <a:latin typeface="Arial"/>
                <a:cs typeface="Arial"/>
              </a:rPr>
              <a:t>-</a:t>
            </a:r>
            <a:r>
              <a:rPr b="0" spc="5" dirty="0">
                <a:latin typeface="Liberation Sans"/>
                <a:cs typeface="Liberation Sans"/>
              </a:rPr>
              <a:t>нибудь»</a:t>
            </a:r>
            <a:r>
              <a:rPr sz="1600" b="0" spc="5" dirty="0">
                <a:latin typeface="Arial"/>
                <a:cs typeface="Arial"/>
              </a:rPr>
              <a:t>. </a:t>
            </a:r>
            <a:r>
              <a:rPr sz="1600" b="0" spc="-140" dirty="0">
                <a:latin typeface="Arial"/>
                <a:cs typeface="Arial"/>
              </a:rPr>
              <a:t>TEDx</a:t>
            </a:r>
            <a:r>
              <a:rPr sz="1600" b="0" spc="-10" dirty="0">
                <a:latin typeface="Arial"/>
                <a:cs typeface="Arial"/>
              </a:rPr>
              <a:t> </a:t>
            </a:r>
            <a:r>
              <a:rPr b="0" spc="-5" dirty="0">
                <a:latin typeface="Liberation Sans"/>
                <a:cs typeface="Liberation Sans"/>
              </a:rPr>
              <a:t>спикер</a:t>
            </a:r>
            <a:endParaRPr sz="1600" dirty="0">
              <a:latin typeface="Liberation Sans"/>
              <a:cs typeface="Liberation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0940" y="6739826"/>
            <a:ext cx="1162866" cy="1163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27554" y="6719906"/>
            <a:ext cx="45123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05"/>
              </a:spcBef>
            </a:pPr>
            <a:r>
              <a:rPr sz="1650" b="1" dirty="0">
                <a:solidFill>
                  <a:srgbClr val="719EA0"/>
                </a:solidFill>
                <a:latin typeface="Liberation Sans"/>
                <a:cs typeface="Liberation Sans"/>
              </a:rPr>
              <a:t>МАРША</a:t>
            </a:r>
            <a:r>
              <a:rPr sz="1650" b="1" spc="-55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b="1" spc="-10" dirty="0">
                <a:solidFill>
                  <a:srgbClr val="719EA0"/>
                </a:solidFill>
                <a:latin typeface="Liberation Sans"/>
                <a:cs typeface="Liberation Sans"/>
              </a:rPr>
              <a:t>РЕЙНОЛЬДС</a:t>
            </a:r>
            <a:r>
              <a:rPr sz="1650" spc="-10" dirty="0">
                <a:solidFill>
                  <a:srgbClr val="719EA0"/>
                </a:solidFill>
                <a:latin typeface="Arial"/>
                <a:cs typeface="Arial"/>
              </a:rPr>
              <a:t>,</a:t>
            </a:r>
            <a:endParaRPr sz="1650">
              <a:latin typeface="Arial"/>
              <a:cs typeface="Arial"/>
            </a:endParaRPr>
          </a:p>
          <a:p>
            <a:pPr marL="12700" marR="5080">
              <a:lnSpc>
                <a:spcPts val="1650"/>
              </a:lnSpc>
              <a:spcBef>
                <a:spcPts val="165"/>
              </a:spcBef>
            </a:pPr>
            <a:r>
              <a:rPr sz="1650" spc="-5" dirty="0">
                <a:solidFill>
                  <a:srgbClr val="719EA0"/>
                </a:solidFill>
                <a:latin typeface="Liberation Sans"/>
                <a:cs typeface="Liberation Sans"/>
              </a:rPr>
              <a:t>директор учебной части Института коучинга </a:t>
            </a:r>
            <a:r>
              <a:rPr sz="1650" dirty="0">
                <a:solidFill>
                  <a:srgbClr val="719EA0"/>
                </a:solidFill>
                <a:latin typeface="Liberation Sans"/>
                <a:cs typeface="Liberation Sans"/>
              </a:rPr>
              <a:t>в  </a:t>
            </a:r>
            <a:r>
              <a:rPr sz="1650" spc="-5" dirty="0">
                <a:solidFill>
                  <a:srgbClr val="719EA0"/>
                </a:solidFill>
                <a:latin typeface="Liberation Sans"/>
                <a:cs typeface="Liberation Sans"/>
              </a:rPr>
              <a:t>сфере здоровья </a:t>
            </a:r>
            <a:r>
              <a:rPr sz="1600" spc="-65" dirty="0">
                <a:solidFill>
                  <a:srgbClr val="719EA0"/>
                </a:solidFill>
                <a:latin typeface="Arial"/>
                <a:cs typeface="Arial"/>
              </a:rPr>
              <a:t>, </a:t>
            </a:r>
            <a:r>
              <a:rPr sz="1650" spc="-5" dirty="0">
                <a:solidFill>
                  <a:srgbClr val="719EA0"/>
                </a:solidFill>
                <a:latin typeface="Liberation Sans"/>
                <a:cs typeface="Liberation Sans"/>
              </a:rPr>
              <a:t>старший тренер </a:t>
            </a:r>
            <a:r>
              <a:rPr sz="1650" dirty="0">
                <a:solidFill>
                  <a:srgbClr val="719EA0"/>
                </a:solidFill>
                <a:latin typeface="Liberation Sans"/>
                <a:cs typeface="Liberation Sans"/>
              </a:rPr>
              <a:t>и</a:t>
            </a:r>
            <a:r>
              <a:rPr sz="1650" spc="20" dirty="0">
                <a:solidFill>
                  <a:srgbClr val="719EA0"/>
                </a:solidFill>
                <a:latin typeface="Liberation Sans"/>
                <a:cs typeface="Liberation Sans"/>
              </a:rPr>
              <a:t> </a:t>
            </a:r>
            <a:r>
              <a:rPr sz="1650" spc="-5" dirty="0">
                <a:solidFill>
                  <a:srgbClr val="719EA0"/>
                </a:solidFill>
                <a:latin typeface="Liberation Sans"/>
                <a:cs typeface="Liberation Sans"/>
              </a:rPr>
              <a:t>круч</a:t>
            </a:r>
            <a:endParaRPr sz="1650">
              <a:latin typeface="Liberation Sans"/>
              <a:cs typeface="Liberation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 txBox="1"/>
          <p:nvPr/>
        </p:nvSpPr>
        <p:spPr>
          <a:xfrm>
            <a:off x="110213" y="10212726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0" y="622300"/>
            <a:ext cx="6657631" cy="738664"/>
          </a:xfrm>
        </p:spPr>
        <p:txBody>
          <a:bodyPr/>
          <a:lstStyle/>
          <a:p>
            <a:r>
              <a:rPr lang="ru-RU" sz="2400" b="1" kern="1200" spc="-20" dirty="0">
                <a:solidFill>
                  <a:srgbClr val="719EA0"/>
                </a:solidFill>
                <a:ea typeface="+mn-ea"/>
              </a:rPr>
              <a:t>Отзывы участниц в социальных сетях </a:t>
            </a:r>
          </a:p>
        </p:txBody>
      </p:sp>
      <p:sp>
        <p:nvSpPr>
          <p:cNvPr id="4" name="object 13"/>
          <p:cNvSpPr/>
          <p:nvPr/>
        </p:nvSpPr>
        <p:spPr>
          <a:xfrm>
            <a:off x="0" y="10371899"/>
            <a:ext cx="7560309" cy="320675"/>
          </a:xfrm>
          <a:custGeom>
            <a:avLst/>
            <a:gdLst/>
            <a:ahLst/>
            <a:cxnLst/>
            <a:rect l="l" t="t" r="r" b="b"/>
            <a:pathLst>
              <a:path w="7560309" h="320675">
                <a:moveTo>
                  <a:pt x="0" y="320100"/>
                </a:moveTo>
                <a:lnTo>
                  <a:pt x="0" y="0"/>
                </a:lnTo>
                <a:lnTo>
                  <a:pt x="7560004" y="0"/>
                </a:lnTo>
                <a:lnTo>
                  <a:pt x="7560004" y="320100"/>
                </a:lnTo>
                <a:lnTo>
                  <a:pt x="0" y="320100"/>
                </a:lnTo>
                <a:close/>
              </a:path>
            </a:pathLst>
          </a:custGeom>
          <a:solidFill>
            <a:srgbClr val="A8D2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/>
          <p:cNvSpPr txBox="1"/>
          <p:nvPr/>
        </p:nvSpPr>
        <p:spPr>
          <a:xfrm>
            <a:off x="110213" y="10141487"/>
            <a:ext cx="1468120" cy="391774"/>
          </a:xfrm>
          <a:prstGeom prst="rect">
            <a:avLst/>
          </a:prstGeom>
          <a:solidFill>
            <a:srgbClr val="A8D2D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75"/>
              </a:spcBef>
            </a:pPr>
            <a:r>
              <a:rPr lang="en-US" sz="1650" b="1" spc="-5" dirty="0" smtClean="0">
                <a:solidFill>
                  <a:srgbClr val="FFFFFF"/>
                </a:solidFill>
                <a:latin typeface="Liberation Sans"/>
                <a:cs typeface="Liberation Sans"/>
              </a:rPr>
              <a:t>Lady007.ru</a:t>
            </a:r>
            <a:endParaRPr sz="1650" dirty="0"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4" y="1360964"/>
            <a:ext cx="3671665" cy="5044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09" y="4901094"/>
            <a:ext cx="3840713" cy="5177507"/>
          </a:xfrm>
          <a:prstGeom prst="rect">
            <a:avLst/>
          </a:prstGeom>
        </p:spPr>
      </p:pic>
      <p:sp>
        <p:nvSpPr>
          <p:cNvPr id="8" name="object 14"/>
          <p:cNvSpPr/>
          <p:nvPr/>
        </p:nvSpPr>
        <p:spPr>
          <a:xfrm>
            <a:off x="0" y="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10">
                <a:moveTo>
                  <a:pt x="0" y="600577"/>
                </a:moveTo>
                <a:lnTo>
                  <a:pt x="7560004" y="600577"/>
                </a:lnTo>
                <a:lnTo>
                  <a:pt x="7560004" y="0"/>
                </a:lnTo>
                <a:lnTo>
                  <a:pt x="0" y="0"/>
                </a:lnTo>
                <a:lnTo>
                  <a:pt x="0" y="600577"/>
                </a:lnTo>
                <a:close/>
              </a:path>
            </a:pathLst>
          </a:custGeom>
          <a:solidFill>
            <a:srgbClr val="9ADBD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847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719</Words>
  <Application>Microsoft Office PowerPoint</Application>
  <PresentationFormat>Произвольный</PresentationFormat>
  <Paragraphs>137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Тема Office</vt:lpstr>
      <vt:lpstr>Презентация PowerPoint</vt:lpstr>
      <vt:lpstr>Lady007.ru </vt:lpstr>
      <vt:lpstr>Презентация PowerPoint</vt:lpstr>
      <vt:lpstr>ОБРАЗОВАТЕЛЬНАЯ  ПРОГРАММА Lady007.RU </vt:lpstr>
      <vt:lpstr>ОБРАЗОВАТЕЛЬНАЯ  ПРОГРАММА LADY007.RU </vt:lpstr>
      <vt:lpstr>ОБРАЗОВАТЕЛЬНАЯ  ПРОГРАММА LADY007.RU </vt:lpstr>
      <vt:lpstr>ОБРАЗОВАТЕЛЬНАЯ  ПРОГРАММА LADY007.RU </vt:lpstr>
      <vt:lpstr>ОБРАЗОВАТЕЛЬНАЯ  ПРОГРАММА LADY007.RU </vt:lpstr>
      <vt:lpstr>Отзывы участниц в социальных сетях </vt:lpstr>
      <vt:lpstr>Партнеры проекта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Lady007 программа</dc:title>
  <dc:creator>Елена</dc:creator>
  <cp:keywords>DADDdCdCsv4</cp:keywords>
  <cp:lastModifiedBy>Разумовская</cp:lastModifiedBy>
  <cp:revision>6</cp:revision>
  <dcterms:created xsi:type="dcterms:W3CDTF">2018-09-20T10:03:03Z</dcterms:created>
  <dcterms:modified xsi:type="dcterms:W3CDTF">2018-09-27T11:39:39Z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2018-09-18T00:00:00Z</vt:filetime>
  </property>
  <property fmtid="{D5CDD505-2E9C-101B-9397-08002B2CF9AE}" pid="3" name="Creator">
    <vt:lpwstr>Canva</vt:lpwstr>
  </property>
  <property fmtid="{D5CDD505-2E9C-101B-9397-08002B2CF9AE}" pid="4" name="LastSaved">
    <vt:filetime>2018-09-20T00:00:00Z</vt:filetime>
  </property>
</Properties>
</file>