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03" r:id="rId2"/>
    <p:sldId id="504" r:id="rId3"/>
    <p:sldId id="500" r:id="rId4"/>
    <p:sldId id="495" r:id="rId5"/>
    <p:sldId id="496" r:id="rId6"/>
    <p:sldId id="497" r:id="rId7"/>
    <p:sldId id="49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14/07/2020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14/07/2020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14/07/2020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14/07/2020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14/07/2020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14/07/2020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14/07/2020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14/07/2020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14/07/2020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14/07/2020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14/07/2020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14/07/2020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3" y="730221"/>
            <a:ext cx="8845236" cy="57420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20624" y="83890"/>
            <a:ext cx="322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постановлению главы Сергиево-Посадского городского округа от ______________№_____</a:t>
            </a:r>
          </a:p>
        </p:txBody>
      </p:sp>
    </p:spTree>
    <p:extLst>
      <p:ext uri="{BB962C8B-B14F-4D97-AF65-F5344CB8AC3E}">
        <p14:creationId xmlns:p14="http://schemas.microsoft.com/office/powerpoint/2010/main" val="127276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" y="357187"/>
            <a:ext cx="8962932" cy="614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8" y="271603"/>
            <a:ext cx="8872397" cy="646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7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9" y="307817"/>
            <a:ext cx="8872396" cy="64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0" y="125452"/>
            <a:ext cx="8836182" cy="66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4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253497"/>
            <a:ext cx="8908610" cy="64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4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5" y="172015"/>
            <a:ext cx="8863344" cy="659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74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13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Пользователь Windows</cp:lastModifiedBy>
  <cp:revision>26</cp:revision>
  <dcterms:created xsi:type="dcterms:W3CDTF">2019-08-19T07:11:39Z</dcterms:created>
  <dcterms:modified xsi:type="dcterms:W3CDTF">2020-07-14T11:24:42Z</dcterms:modified>
  <cp:category/>
</cp:coreProperties>
</file>