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6" r:id="rId3"/>
    <p:sldId id="397" r:id="rId4"/>
    <p:sldId id="398" r:id="rId5"/>
    <p:sldId id="39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FFD5D5"/>
    <a:srgbClr val="1777D2"/>
    <a:srgbClr val="FF6D6D"/>
    <a:srgbClr val="049DFA"/>
    <a:srgbClr val="0695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4A8580-6B21-4213-AE72-AC785568E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44A2932-4AFB-4593-BCDD-A8F40784B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79151B2-F70D-4BA0-ADB3-1DBB5445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89574E3-3DFA-4302-AE7F-C14CF5E9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784BAE-7423-4874-97DB-E95793E1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70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EE52EC-FD25-471D-BBF4-0A6D3E29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B7EA917-471E-401F-BEAB-799E1E98E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57CF2AE-CDBB-47C7-B748-33DA29D36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BC11801-E06E-4982-B371-CB2E0B4B3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17B459A-35A3-47DB-8112-CA211771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38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6E5ADC2-707A-40D8-98AF-CDFF9EFF7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46B83A9-8B75-4C38-94D6-F7BFFBCEC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13D667-9D5B-470B-A8F7-ECEB3CC4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ED09A96-4305-4740-8340-EE8DD8F70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2C593A8-2C19-4439-A313-59DE2BD6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64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71D9DE-D5E2-4517-A2DD-4CD209AE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CC5B8CB-72F9-4AD7-9485-EC272C973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ADFDB6A-E1FD-4747-8D0C-2B5F46928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FC0199C-D736-41C7-92D4-ACB98E4DF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85C5043-3BA4-40D7-85BA-5A51F232A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8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B19A368-884A-437B-A1A0-A7FF982D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13F98FE-D0C7-436D-9C99-45567ECC5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522BF7A-E5CE-47A9-AB4F-1D857923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7C00EFC-9E6E-455A-95D5-DCF08A79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E532AA-2B5D-4A91-8838-077F3CDE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2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7EB839-9FD3-46FE-8E99-74596DA78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18870F9-CCA1-4B60-A786-C03F286E6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A4F6E4B-50B5-4AFB-B8E2-32080DE67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F308A4D-78BD-49A9-8CCB-2503181C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3EB8A2B-EC70-4415-94F5-4D9F8545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185D4E0-3A8F-4C43-9F23-C23E31818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44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7246EE-3890-4F99-ABDB-36870F50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618D574-6549-40A8-A4AB-F0CEDA867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415E9DF-0926-44DE-978E-B17501855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6CC80C6-B3BD-45C2-9387-5CDE9C97B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4603AF5-4162-4609-AABD-559FA2708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43B596A-43F3-4034-BD93-EC0303E42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C8D3D71-3D08-45DA-BDE7-21CF39B0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A671B20-F74E-4A4B-96AE-117A28BD1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0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E7263D-BC6C-4E1A-B680-08053BD3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33BDB74-CFE0-44CF-A9E3-C576CD17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BE76DE1-28D7-42FA-A208-951CBD287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D21F213-3EB2-4282-9F28-870E15C33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3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DB511D1-61D2-489B-82F8-F7E7B304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CA452A1F-C7BB-446F-A775-5C1D069C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1744237-AA5A-4357-85D7-AAB1E839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4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F0EEBD-45D7-4F1B-9DF8-2DF302C1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5EF7BED-926D-413D-9CA7-770019C22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9A3F314-B0C4-4B69-8B7E-4B97E8F3D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5CFD708-7F95-47D8-8923-D92E7350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D176674-97CC-4AE8-B12E-E7B3CD73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244202D-CF66-4CF4-B992-C59EEE4D9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8B0D4D-A373-46BC-BBF6-C24FA45F3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C757892-2E71-45EC-B38B-8D6D576FE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051AD09-1125-4672-854B-D51BA9898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050AE56-B66C-4E62-87DA-FC8D195BB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55A67CB-A489-4772-B00D-78B12C86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F823DA2-A868-4990-B7F1-D6E1DE87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2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DB57A9-0D5E-4621-9910-59A9E6EF3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012F277-F681-43FB-868E-FC0F1777C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058BBB9-D1E4-4242-8D6E-E8347FF43E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D1D6D-5CA0-4BF6-9FEE-D597619E5B4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3F16E7-8F3F-4611-82E5-AF0F4F780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4776E16-D351-4363-87A5-DC6EDF3015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E6161-661B-4176-B1E7-2DE5234BB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4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E49090DD-5837-4B9D-AEC0-FC3AD2551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54377"/>
            <a:ext cx="2895600" cy="1581150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AD9D2F89-D217-4BC6-90F2-73E669708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12449"/>
            <a:ext cx="12191999" cy="3686015"/>
          </a:xfrm>
        </p:spPr>
        <p:txBody>
          <a:bodyPr>
            <a:normAutofit/>
          </a:bodyPr>
          <a:lstStyle/>
          <a:p>
            <a:r>
              <a:rPr lang="ru-RU" sz="5000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информационно-аналитическая система ЖКХ</a:t>
            </a:r>
          </a:p>
        </p:txBody>
      </p:sp>
    </p:spTree>
    <p:extLst>
      <p:ext uri="{BB962C8B-B14F-4D97-AF65-F5344CB8AC3E}">
        <p14:creationId xmlns:p14="http://schemas.microsoft.com/office/powerpoint/2010/main" val="139630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Рисунок 81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="" xmlns:a16="http://schemas.microsoft.com/office/drawing/2014/main" id="{ECB3DF38-702F-4863-9CD0-82AC5B177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36" y="0"/>
            <a:ext cx="3846792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任意多边形 29">
            <a:extLst>
              <a:ext uri="{FF2B5EF4-FFF2-40B4-BE49-F238E27FC236}">
                <a16:creationId xmlns="" xmlns:a16="http://schemas.microsoft.com/office/drawing/2014/main" id="{14D563E7-AF58-439F-AD1A-E876A83BE9E6}"/>
              </a:ext>
            </a:extLst>
          </p:cNvPr>
          <p:cNvSpPr/>
          <p:nvPr/>
        </p:nvSpPr>
        <p:spPr>
          <a:xfrm rot="16200000" flipV="1">
            <a:off x="7567851" y="1663916"/>
            <a:ext cx="877076" cy="4605055"/>
          </a:xfrm>
          <a:custGeom>
            <a:avLst/>
            <a:gdLst>
              <a:gd name="connsiteX0" fmla="*/ 1385973 w 1385973"/>
              <a:gd name="connsiteY0" fmla="*/ 5105957 h 7274359"/>
              <a:gd name="connsiteX1" fmla="*/ 1385973 w 1385973"/>
              <a:gd name="connsiteY1" fmla="*/ 4940351 h 7274359"/>
              <a:gd name="connsiteX2" fmla="*/ 1385973 w 1385973"/>
              <a:gd name="connsiteY2" fmla="*/ 2657567 h 7274359"/>
              <a:gd name="connsiteX3" fmla="*/ 1385973 w 1385973"/>
              <a:gd name="connsiteY3" fmla="*/ 2491961 h 7274359"/>
              <a:gd name="connsiteX4" fmla="*/ 1384307 w 1385973"/>
              <a:gd name="connsiteY4" fmla="*/ 2491961 h 7274359"/>
              <a:gd name="connsiteX5" fmla="*/ 1384306 w 1385973"/>
              <a:gd name="connsiteY5" fmla="*/ 370851 h 7274359"/>
              <a:gd name="connsiteX6" fmla="*/ 1385973 w 1385973"/>
              <a:gd name="connsiteY6" fmla="*/ 362285 h 7274359"/>
              <a:gd name="connsiteX7" fmla="*/ 1384306 w 1385973"/>
              <a:gd name="connsiteY7" fmla="*/ 353718 h 7274359"/>
              <a:gd name="connsiteX8" fmla="*/ 1384306 w 1385973"/>
              <a:gd name="connsiteY8" fmla="*/ 205245 h 7274359"/>
              <a:gd name="connsiteX9" fmla="*/ 1385973 w 1385973"/>
              <a:gd name="connsiteY9" fmla="*/ 196679 h 7274359"/>
              <a:gd name="connsiteX10" fmla="*/ 1371682 w 1385973"/>
              <a:gd name="connsiteY10" fmla="*/ 123233 h 7274359"/>
              <a:gd name="connsiteX11" fmla="*/ 1357038 w 1385973"/>
              <a:gd name="connsiteY11" fmla="*/ 101181 h 7274359"/>
              <a:gd name="connsiteX12" fmla="*/ 1339738 w 1385973"/>
              <a:gd name="connsiteY12" fmla="*/ 71027 h 7274359"/>
              <a:gd name="connsiteX13" fmla="*/ 1333330 w 1385973"/>
              <a:gd name="connsiteY13" fmla="*/ 65479 h 7274359"/>
              <a:gd name="connsiteX14" fmla="*/ 1328808 w 1385973"/>
              <a:gd name="connsiteY14" fmla="*/ 58669 h 7274359"/>
              <a:gd name="connsiteX15" fmla="*/ 1328809 w 1385973"/>
              <a:gd name="connsiteY15" fmla="*/ 58669 h 7274359"/>
              <a:gd name="connsiteX16" fmla="*/ 1314459 w 1385973"/>
              <a:gd name="connsiteY16" fmla="*/ 49141 h 7274359"/>
              <a:gd name="connsiteX17" fmla="*/ 1290338 w 1385973"/>
              <a:gd name="connsiteY17" fmla="*/ 28257 h 7274359"/>
              <a:gd name="connsiteX18" fmla="*/ 1272414 w 1385973"/>
              <a:gd name="connsiteY18" fmla="*/ 21221 h 7274359"/>
              <a:gd name="connsiteX19" fmla="*/ 1264246 w 1385973"/>
              <a:gd name="connsiteY19" fmla="*/ 15797 h 7274359"/>
              <a:gd name="connsiteX20" fmla="*/ 1253048 w 1385973"/>
              <a:gd name="connsiteY20" fmla="*/ 13617 h 7274359"/>
              <a:gd name="connsiteX21" fmla="*/ 1228468 w 1385973"/>
              <a:gd name="connsiteY21" fmla="*/ 3967 h 7274359"/>
              <a:gd name="connsiteX22" fmla="*/ 1189135 w 1385973"/>
              <a:gd name="connsiteY22" fmla="*/ 0 h 7274359"/>
              <a:gd name="connsiteX23" fmla="*/ 1149801 w 1385973"/>
              <a:gd name="connsiteY23" fmla="*/ 3967 h 7274359"/>
              <a:gd name="connsiteX24" fmla="*/ 1121946 w 1385973"/>
              <a:gd name="connsiteY24" fmla="*/ 14903 h 7274359"/>
              <a:gd name="connsiteX25" fmla="*/ 1117358 w 1385973"/>
              <a:gd name="connsiteY25" fmla="*/ 15797 h 7274359"/>
              <a:gd name="connsiteX26" fmla="*/ 1114012 w 1385973"/>
              <a:gd name="connsiteY26" fmla="*/ 18019 h 7274359"/>
              <a:gd name="connsiteX27" fmla="*/ 1087932 w 1385973"/>
              <a:gd name="connsiteY27" fmla="*/ 28257 h 7274359"/>
              <a:gd name="connsiteX28" fmla="*/ 1052836 w 1385973"/>
              <a:gd name="connsiteY28" fmla="*/ 58643 h 7274359"/>
              <a:gd name="connsiteX29" fmla="*/ 1052795 w 1385973"/>
              <a:gd name="connsiteY29" fmla="*/ 58669 h 7274359"/>
              <a:gd name="connsiteX30" fmla="*/ 1052735 w 1385973"/>
              <a:gd name="connsiteY30" fmla="*/ 58731 h 7274359"/>
              <a:gd name="connsiteX31" fmla="*/ 1038531 w 1385973"/>
              <a:gd name="connsiteY31" fmla="*/ 71027 h 7274359"/>
              <a:gd name="connsiteX32" fmla="*/ 1035966 w 1385973"/>
              <a:gd name="connsiteY32" fmla="*/ 75499 h 7274359"/>
              <a:gd name="connsiteX33" fmla="*/ 1 w 1385973"/>
              <a:gd name="connsiteY33" fmla="*/ 1111477 h 7274359"/>
              <a:gd name="connsiteX34" fmla="*/ 1 w 1385973"/>
              <a:gd name="connsiteY34" fmla="*/ 1277083 h 7274359"/>
              <a:gd name="connsiteX35" fmla="*/ 1 w 1385973"/>
              <a:gd name="connsiteY35" fmla="*/ 3554374 h 7274359"/>
              <a:gd name="connsiteX36" fmla="*/ 1 w 1385973"/>
              <a:gd name="connsiteY36" fmla="*/ 3554381 h 7274359"/>
              <a:gd name="connsiteX37" fmla="*/ 0 w 1385973"/>
              <a:gd name="connsiteY37" fmla="*/ 3554381 h 7274359"/>
              <a:gd name="connsiteX38" fmla="*/ 0 w 1385973"/>
              <a:gd name="connsiteY38" fmla="*/ 3719987 h 7274359"/>
              <a:gd name="connsiteX39" fmla="*/ 0 w 1385973"/>
              <a:gd name="connsiteY39" fmla="*/ 5997278 h 7274359"/>
              <a:gd name="connsiteX40" fmla="*/ 0 w 1385973"/>
              <a:gd name="connsiteY40" fmla="*/ 6162884 h 7274359"/>
              <a:gd name="connsiteX41" fmla="*/ 1035965 w 1385973"/>
              <a:gd name="connsiteY41" fmla="*/ 7198861 h 7274359"/>
              <a:gd name="connsiteX42" fmla="*/ 1038530 w 1385973"/>
              <a:gd name="connsiteY42" fmla="*/ 7203334 h 7274359"/>
              <a:gd name="connsiteX43" fmla="*/ 1052734 w 1385973"/>
              <a:gd name="connsiteY43" fmla="*/ 7215630 h 7274359"/>
              <a:gd name="connsiteX44" fmla="*/ 1052794 w 1385973"/>
              <a:gd name="connsiteY44" fmla="*/ 7215691 h 7274359"/>
              <a:gd name="connsiteX45" fmla="*/ 1052835 w 1385973"/>
              <a:gd name="connsiteY45" fmla="*/ 7215717 h 7274359"/>
              <a:gd name="connsiteX46" fmla="*/ 1087931 w 1385973"/>
              <a:gd name="connsiteY46" fmla="*/ 7246103 h 7274359"/>
              <a:gd name="connsiteX47" fmla="*/ 1114011 w 1385973"/>
              <a:gd name="connsiteY47" fmla="*/ 7256342 h 7274359"/>
              <a:gd name="connsiteX48" fmla="*/ 1117357 w 1385973"/>
              <a:gd name="connsiteY48" fmla="*/ 7258564 h 7274359"/>
              <a:gd name="connsiteX49" fmla="*/ 1121945 w 1385973"/>
              <a:gd name="connsiteY49" fmla="*/ 7259457 h 7274359"/>
              <a:gd name="connsiteX50" fmla="*/ 1149800 w 1385973"/>
              <a:gd name="connsiteY50" fmla="*/ 7270393 h 7274359"/>
              <a:gd name="connsiteX51" fmla="*/ 1189134 w 1385973"/>
              <a:gd name="connsiteY51" fmla="*/ 7274359 h 7274359"/>
              <a:gd name="connsiteX52" fmla="*/ 1228467 w 1385973"/>
              <a:gd name="connsiteY52" fmla="*/ 7270393 h 7274359"/>
              <a:gd name="connsiteX53" fmla="*/ 1253047 w 1385973"/>
              <a:gd name="connsiteY53" fmla="*/ 7260743 h 7274359"/>
              <a:gd name="connsiteX54" fmla="*/ 1264245 w 1385973"/>
              <a:gd name="connsiteY54" fmla="*/ 7258564 h 7274359"/>
              <a:gd name="connsiteX55" fmla="*/ 1272413 w 1385973"/>
              <a:gd name="connsiteY55" fmla="*/ 7253140 h 7274359"/>
              <a:gd name="connsiteX56" fmla="*/ 1290337 w 1385973"/>
              <a:gd name="connsiteY56" fmla="*/ 7246103 h 7274359"/>
              <a:gd name="connsiteX57" fmla="*/ 1314458 w 1385973"/>
              <a:gd name="connsiteY57" fmla="*/ 7225220 h 7274359"/>
              <a:gd name="connsiteX58" fmla="*/ 1328808 w 1385973"/>
              <a:gd name="connsiteY58" fmla="*/ 7215691 h 7274359"/>
              <a:gd name="connsiteX59" fmla="*/ 1328807 w 1385973"/>
              <a:gd name="connsiteY59" fmla="*/ 7215691 h 7274359"/>
              <a:gd name="connsiteX60" fmla="*/ 1333329 w 1385973"/>
              <a:gd name="connsiteY60" fmla="*/ 7208881 h 7274359"/>
              <a:gd name="connsiteX61" fmla="*/ 1339737 w 1385973"/>
              <a:gd name="connsiteY61" fmla="*/ 7203334 h 7274359"/>
              <a:gd name="connsiteX62" fmla="*/ 1357037 w 1385973"/>
              <a:gd name="connsiteY62" fmla="*/ 7173179 h 7274359"/>
              <a:gd name="connsiteX63" fmla="*/ 1371681 w 1385973"/>
              <a:gd name="connsiteY63" fmla="*/ 7151127 h 7274359"/>
              <a:gd name="connsiteX64" fmla="*/ 1385972 w 1385973"/>
              <a:gd name="connsiteY64" fmla="*/ 7077682 h 7274359"/>
              <a:gd name="connsiteX65" fmla="*/ 1384305 w 1385973"/>
              <a:gd name="connsiteY65" fmla="*/ 7069116 h 7274359"/>
              <a:gd name="connsiteX66" fmla="*/ 1384305 w 1385973"/>
              <a:gd name="connsiteY66" fmla="*/ 6920643 h 7274359"/>
              <a:gd name="connsiteX67" fmla="*/ 1385972 w 1385973"/>
              <a:gd name="connsiteY67" fmla="*/ 6912076 h 7274359"/>
              <a:gd name="connsiteX68" fmla="*/ 1384305 w 1385973"/>
              <a:gd name="connsiteY68" fmla="*/ 6903510 h 7274359"/>
              <a:gd name="connsiteX69" fmla="*/ 1384306 w 1385973"/>
              <a:gd name="connsiteY69" fmla="*/ 5105957 h 727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385973" h="7274359">
                <a:moveTo>
                  <a:pt x="1385973" y="5105957"/>
                </a:moveTo>
                <a:lnTo>
                  <a:pt x="1385973" y="4940351"/>
                </a:lnTo>
                <a:lnTo>
                  <a:pt x="1385973" y="2657567"/>
                </a:lnTo>
                <a:lnTo>
                  <a:pt x="1385973" y="2491961"/>
                </a:lnTo>
                <a:lnTo>
                  <a:pt x="1384307" y="2491961"/>
                </a:lnTo>
                <a:lnTo>
                  <a:pt x="1384306" y="370851"/>
                </a:lnTo>
                <a:lnTo>
                  <a:pt x="1385973" y="362285"/>
                </a:lnTo>
                <a:lnTo>
                  <a:pt x="1384306" y="353718"/>
                </a:lnTo>
                <a:lnTo>
                  <a:pt x="1384306" y="205245"/>
                </a:lnTo>
                <a:lnTo>
                  <a:pt x="1385973" y="196679"/>
                </a:lnTo>
                <a:cubicBezTo>
                  <a:pt x="1385972" y="171703"/>
                  <a:pt x="1381210" y="146729"/>
                  <a:pt x="1371682" y="123233"/>
                </a:cubicBezTo>
                <a:lnTo>
                  <a:pt x="1357038" y="101181"/>
                </a:lnTo>
                <a:lnTo>
                  <a:pt x="1339738" y="71027"/>
                </a:lnTo>
                <a:lnTo>
                  <a:pt x="1333330" y="65479"/>
                </a:lnTo>
                <a:lnTo>
                  <a:pt x="1328808" y="58669"/>
                </a:lnTo>
                <a:lnTo>
                  <a:pt x="1328809" y="58669"/>
                </a:lnTo>
                <a:lnTo>
                  <a:pt x="1314459" y="49141"/>
                </a:lnTo>
                <a:lnTo>
                  <a:pt x="1290338" y="28257"/>
                </a:lnTo>
                <a:lnTo>
                  <a:pt x="1272414" y="21221"/>
                </a:lnTo>
                <a:lnTo>
                  <a:pt x="1264246" y="15797"/>
                </a:lnTo>
                <a:lnTo>
                  <a:pt x="1253048" y="13617"/>
                </a:lnTo>
                <a:lnTo>
                  <a:pt x="1228468" y="3967"/>
                </a:lnTo>
                <a:lnTo>
                  <a:pt x="1189135" y="0"/>
                </a:lnTo>
                <a:lnTo>
                  <a:pt x="1149801" y="3967"/>
                </a:lnTo>
                <a:lnTo>
                  <a:pt x="1121946" y="14903"/>
                </a:lnTo>
                <a:lnTo>
                  <a:pt x="1117358" y="15797"/>
                </a:lnTo>
                <a:lnTo>
                  <a:pt x="1114012" y="18019"/>
                </a:lnTo>
                <a:lnTo>
                  <a:pt x="1087932" y="28257"/>
                </a:lnTo>
                <a:lnTo>
                  <a:pt x="1052836" y="58643"/>
                </a:lnTo>
                <a:lnTo>
                  <a:pt x="1052795" y="58669"/>
                </a:lnTo>
                <a:lnTo>
                  <a:pt x="1052735" y="58731"/>
                </a:lnTo>
                <a:lnTo>
                  <a:pt x="1038531" y="71027"/>
                </a:lnTo>
                <a:lnTo>
                  <a:pt x="1035966" y="75499"/>
                </a:lnTo>
                <a:lnTo>
                  <a:pt x="1" y="1111477"/>
                </a:lnTo>
                <a:lnTo>
                  <a:pt x="1" y="1277083"/>
                </a:lnTo>
                <a:lnTo>
                  <a:pt x="1" y="3554374"/>
                </a:lnTo>
                <a:lnTo>
                  <a:pt x="1" y="3554381"/>
                </a:lnTo>
                <a:lnTo>
                  <a:pt x="0" y="3554381"/>
                </a:lnTo>
                <a:lnTo>
                  <a:pt x="0" y="3719987"/>
                </a:lnTo>
                <a:lnTo>
                  <a:pt x="0" y="5997278"/>
                </a:lnTo>
                <a:lnTo>
                  <a:pt x="0" y="6162884"/>
                </a:lnTo>
                <a:lnTo>
                  <a:pt x="1035965" y="7198861"/>
                </a:lnTo>
                <a:lnTo>
                  <a:pt x="1038530" y="7203334"/>
                </a:lnTo>
                <a:lnTo>
                  <a:pt x="1052734" y="7215630"/>
                </a:lnTo>
                <a:lnTo>
                  <a:pt x="1052794" y="7215691"/>
                </a:lnTo>
                <a:lnTo>
                  <a:pt x="1052835" y="7215717"/>
                </a:lnTo>
                <a:lnTo>
                  <a:pt x="1087931" y="7246103"/>
                </a:lnTo>
                <a:lnTo>
                  <a:pt x="1114011" y="7256342"/>
                </a:lnTo>
                <a:lnTo>
                  <a:pt x="1117357" y="7258564"/>
                </a:lnTo>
                <a:lnTo>
                  <a:pt x="1121945" y="7259457"/>
                </a:lnTo>
                <a:lnTo>
                  <a:pt x="1149800" y="7270393"/>
                </a:lnTo>
                <a:lnTo>
                  <a:pt x="1189134" y="7274359"/>
                </a:lnTo>
                <a:lnTo>
                  <a:pt x="1228467" y="7270393"/>
                </a:lnTo>
                <a:lnTo>
                  <a:pt x="1253047" y="7260743"/>
                </a:lnTo>
                <a:lnTo>
                  <a:pt x="1264245" y="7258564"/>
                </a:lnTo>
                <a:lnTo>
                  <a:pt x="1272413" y="7253140"/>
                </a:lnTo>
                <a:lnTo>
                  <a:pt x="1290337" y="7246103"/>
                </a:lnTo>
                <a:lnTo>
                  <a:pt x="1314458" y="7225220"/>
                </a:lnTo>
                <a:lnTo>
                  <a:pt x="1328808" y="7215691"/>
                </a:lnTo>
                <a:lnTo>
                  <a:pt x="1328807" y="7215691"/>
                </a:lnTo>
                <a:lnTo>
                  <a:pt x="1333329" y="7208881"/>
                </a:lnTo>
                <a:lnTo>
                  <a:pt x="1339737" y="7203334"/>
                </a:lnTo>
                <a:lnTo>
                  <a:pt x="1357037" y="7173179"/>
                </a:lnTo>
                <a:lnTo>
                  <a:pt x="1371681" y="7151127"/>
                </a:lnTo>
                <a:cubicBezTo>
                  <a:pt x="1381209" y="7127632"/>
                  <a:pt x="1385971" y="7102657"/>
                  <a:pt x="1385972" y="7077682"/>
                </a:cubicBezTo>
                <a:lnTo>
                  <a:pt x="1384305" y="7069116"/>
                </a:lnTo>
                <a:lnTo>
                  <a:pt x="1384305" y="6920643"/>
                </a:lnTo>
                <a:lnTo>
                  <a:pt x="1385972" y="6912076"/>
                </a:lnTo>
                <a:lnTo>
                  <a:pt x="1384305" y="6903510"/>
                </a:lnTo>
                <a:lnTo>
                  <a:pt x="1384306" y="5105957"/>
                </a:lnTo>
                <a:close/>
              </a:path>
            </a:pathLst>
          </a:custGeom>
          <a:solidFill>
            <a:srgbClr val="D8D8D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00">
              <a:solidFill>
                <a:prstClr val="white"/>
              </a:solidFill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="" xmlns:a16="http://schemas.microsoft.com/office/drawing/2014/main" id="{19877167-EBAD-4296-BBF6-E801C6E4CE8A}"/>
              </a:ext>
            </a:extLst>
          </p:cNvPr>
          <p:cNvSpPr/>
          <p:nvPr/>
        </p:nvSpPr>
        <p:spPr>
          <a:xfrm>
            <a:off x="5390912" y="3478634"/>
            <a:ext cx="2659369" cy="2294672"/>
          </a:xfrm>
          <a:prstGeom prst="rect">
            <a:avLst/>
          </a:prstGeom>
          <a:solidFill>
            <a:srgbClr val="FDFDFD"/>
          </a:solidFill>
          <a:ln>
            <a:solidFill>
              <a:srgbClr val="FDFD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组合 25"/>
          <p:cNvGrpSpPr/>
          <p:nvPr/>
        </p:nvGrpSpPr>
        <p:grpSpPr>
          <a:xfrm>
            <a:off x="5703863" y="1206809"/>
            <a:ext cx="4605585" cy="4586453"/>
            <a:chOff x="3845142" y="1609452"/>
            <a:chExt cx="4501717" cy="4484638"/>
          </a:xfrm>
        </p:grpSpPr>
        <p:sp>
          <p:nvSpPr>
            <p:cNvPr id="5" name="任意多边形 26"/>
            <p:cNvSpPr/>
            <p:nvPr/>
          </p:nvSpPr>
          <p:spPr>
            <a:xfrm rot="10800000" flipH="1">
              <a:off x="5186896" y="1613642"/>
              <a:ext cx="857606" cy="2199361"/>
            </a:xfrm>
            <a:custGeom>
              <a:avLst/>
              <a:gdLst>
                <a:gd name="connsiteX0" fmla="*/ 0 w 1385972"/>
                <a:gd name="connsiteY0" fmla="*/ 2442900 h 3554375"/>
                <a:gd name="connsiteX1" fmla="*/ 0 w 1385972"/>
                <a:gd name="connsiteY1" fmla="*/ 3 h 3554375"/>
                <a:gd name="connsiteX2" fmla="*/ 1189110 w 1385972"/>
                <a:gd name="connsiteY2" fmla="*/ 3 h 3554375"/>
                <a:gd name="connsiteX3" fmla="*/ 1189135 w 1385972"/>
                <a:gd name="connsiteY3" fmla="*/ 0 h 3554375"/>
                <a:gd name="connsiteX4" fmla="*/ 1189135 w 1385972"/>
                <a:gd name="connsiteY4" fmla="*/ 1 h 3554375"/>
                <a:gd name="connsiteX5" fmla="*/ 1368968 w 1385972"/>
                <a:gd name="connsiteY5" fmla="*/ 119204 h 3554375"/>
                <a:gd name="connsiteX6" fmla="*/ 1369044 w 1385972"/>
                <a:gd name="connsiteY6" fmla="*/ 119449 h 3554375"/>
                <a:gd name="connsiteX7" fmla="*/ 1380341 w 1385972"/>
                <a:gd name="connsiteY7" fmla="*/ 155842 h 3554375"/>
                <a:gd name="connsiteX8" fmla="*/ 1384306 w 1385972"/>
                <a:gd name="connsiteY8" fmla="*/ 195176 h 3554375"/>
                <a:gd name="connsiteX9" fmla="*/ 1384305 w 1385972"/>
                <a:gd name="connsiteY9" fmla="*/ 3349132 h 3554375"/>
                <a:gd name="connsiteX10" fmla="*/ 1385972 w 1385972"/>
                <a:gd name="connsiteY10" fmla="*/ 3357698 h 3554375"/>
                <a:gd name="connsiteX11" fmla="*/ 1371681 w 1385972"/>
                <a:gd name="connsiteY11" fmla="*/ 3431143 h 3554375"/>
                <a:gd name="connsiteX12" fmla="*/ 1357037 w 1385972"/>
                <a:gd name="connsiteY12" fmla="*/ 3453195 h 3554375"/>
                <a:gd name="connsiteX13" fmla="*/ 1339737 w 1385972"/>
                <a:gd name="connsiteY13" fmla="*/ 3483350 h 3554375"/>
                <a:gd name="connsiteX14" fmla="*/ 1333329 w 1385972"/>
                <a:gd name="connsiteY14" fmla="*/ 3488897 h 3554375"/>
                <a:gd name="connsiteX15" fmla="*/ 1328807 w 1385972"/>
                <a:gd name="connsiteY15" fmla="*/ 3495707 h 3554375"/>
                <a:gd name="connsiteX16" fmla="*/ 1328808 w 1385972"/>
                <a:gd name="connsiteY16" fmla="*/ 3495707 h 3554375"/>
                <a:gd name="connsiteX17" fmla="*/ 1314458 w 1385972"/>
                <a:gd name="connsiteY17" fmla="*/ 3505236 h 3554375"/>
                <a:gd name="connsiteX18" fmla="*/ 1290337 w 1385972"/>
                <a:gd name="connsiteY18" fmla="*/ 3526119 h 3554375"/>
                <a:gd name="connsiteX19" fmla="*/ 1272413 w 1385972"/>
                <a:gd name="connsiteY19" fmla="*/ 3533156 h 3554375"/>
                <a:gd name="connsiteX20" fmla="*/ 1264245 w 1385972"/>
                <a:gd name="connsiteY20" fmla="*/ 3538580 h 3554375"/>
                <a:gd name="connsiteX21" fmla="*/ 1253047 w 1385972"/>
                <a:gd name="connsiteY21" fmla="*/ 3540759 h 3554375"/>
                <a:gd name="connsiteX22" fmla="*/ 1228467 w 1385972"/>
                <a:gd name="connsiteY22" fmla="*/ 3550409 h 3554375"/>
                <a:gd name="connsiteX23" fmla="*/ 1189134 w 1385972"/>
                <a:gd name="connsiteY23" fmla="*/ 3554375 h 3554375"/>
                <a:gd name="connsiteX24" fmla="*/ 1149800 w 1385972"/>
                <a:gd name="connsiteY24" fmla="*/ 3550409 h 3554375"/>
                <a:gd name="connsiteX25" fmla="*/ 1121945 w 1385972"/>
                <a:gd name="connsiteY25" fmla="*/ 3539473 h 3554375"/>
                <a:gd name="connsiteX26" fmla="*/ 1117357 w 1385972"/>
                <a:gd name="connsiteY26" fmla="*/ 3538580 h 3554375"/>
                <a:gd name="connsiteX27" fmla="*/ 1114011 w 1385972"/>
                <a:gd name="connsiteY27" fmla="*/ 3536358 h 3554375"/>
                <a:gd name="connsiteX28" fmla="*/ 1087931 w 1385972"/>
                <a:gd name="connsiteY28" fmla="*/ 3526119 h 3554375"/>
                <a:gd name="connsiteX29" fmla="*/ 1052835 w 1385972"/>
                <a:gd name="connsiteY29" fmla="*/ 3495733 h 3554375"/>
                <a:gd name="connsiteX30" fmla="*/ 1052794 w 1385972"/>
                <a:gd name="connsiteY30" fmla="*/ 3495707 h 3554375"/>
                <a:gd name="connsiteX31" fmla="*/ 1052734 w 1385972"/>
                <a:gd name="connsiteY31" fmla="*/ 3495646 h 3554375"/>
                <a:gd name="connsiteX32" fmla="*/ 1038530 w 1385972"/>
                <a:gd name="connsiteY32" fmla="*/ 3483350 h 3554375"/>
                <a:gd name="connsiteX33" fmla="*/ 1035965 w 1385972"/>
                <a:gd name="connsiteY33" fmla="*/ 3478877 h 355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85972" h="3554375">
                  <a:moveTo>
                    <a:pt x="0" y="2442900"/>
                  </a:moveTo>
                  <a:lnTo>
                    <a:pt x="0" y="3"/>
                  </a:lnTo>
                  <a:lnTo>
                    <a:pt x="1189110" y="3"/>
                  </a:lnTo>
                  <a:lnTo>
                    <a:pt x="1189135" y="0"/>
                  </a:lnTo>
                  <a:lnTo>
                    <a:pt x="1189135" y="1"/>
                  </a:lnTo>
                  <a:cubicBezTo>
                    <a:pt x="1269978" y="1"/>
                    <a:pt x="1339340" y="49154"/>
                    <a:pt x="1368968" y="119204"/>
                  </a:cubicBezTo>
                  <a:lnTo>
                    <a:pt x="1369044" y="119449"/>
                  </a:lnTo>
                  <a:lnTo>
                    <a:pt x="1380341" y="155842"/>
                  </a:lnTo>
                  <a:cubicBezTo>
                    <a:pt x="1382941" y="168547"/>
                    <a:pt x="1384306" y="181702"/>
                    <a:pt x="1384306" y="195176"/>
                  </a:cubicBezTo>
                  <a:lnTo>
                    <a:pt x="1384305" y="3349132"/>
                  </a:lnTo>
                  <a:lnTo>
                    <a:pt x="1385972" y="3357698"/>
                  </a:lnTo>
                  <a:cubicBezTo>
                    <a:pt x="1385971" y="3382673"/>
                    <a:pt x="1381209" y="3407648"/>
                    <a:pt x="1371681" y="3431143"/>
                  </a:cubicBezTo>
                  <a:lnTo>
                    <a:pt x="1357037" y="3453195"/>
                  </a:lnTo>
                  <a:lnTo>
                    <a:pt x="1339737" y="3483350"/>
                  </a:lnTo>
                  <a:lnTo>
                    <a:pt x="1333329" y="3488897"/>
                  </a:lnTo>
                  <a:lnTo>
                    <a:pt x="1328807" y="3495707"/>
                  </a:lnTo>
                  <a:lnTo>
                    <a:pt x="1328808" y="3495707"/>
                  </a:lnTo>
                  <a:lnTo>
                    <a:pt x="1314458" y="3505236"/>
                  </a:lnTo>
                  <a:lnTo>
                    <a:pt x="1290337" y="3526119"/>
                  </a:lnTo>
                  <a:lnTo>
                    <a:pt x="1272413" y="3533156"/>
                  </a:lnTo>
                  <a:lnTo>
                    <a:pt x="1264245" y="3538580"/>
                  </a:lnTo>
                  <a:lnTo>
                    <a:pt x="1253047" y="3540759"/>
                  </a:lnTo>
                  <a:lnTo>
                    <a:pt x="1228467" y="3550409"/>
                  </a:lnTo>
                  <a:lnTo>
                    <a:pt x="1189134" y="3554375"/>
                  </a:lnTo>
                  <a:lnTo>
                    <a:pt x="1149800" y="3550409"/>
                  </a:lnTo>
                  <a:lnTo>
                    <a:pt x="1121945" y="3539473"/>
                  </a:lnTo>
                  <a:lnTo>
                    <a:pt x="1117357" y="3538580"/>
                  </a:lnTo>
                  <a:lnTo>
                    <a:pt x="1114011" y="3536358"/>
                  </a:lnTo>
                  <a:lnTo>
                    <a:pt x="1087931" y="3526119"/>
                  </a:lnTo>
                  <a:lnTo>
                    <a:pt x="1052835" y="3495733"/>
                  </a:lnTo>
                  <a:lnTo>
                    <a:pt x="1052794" y="3495707"/>
                  </a:lnTo>
                  <a:lnTo>
                    <a:pt x="1052734" y="3495646"/>
                  </a:lnTo>
                  <a:lnTo>
                    <a:pt x="1038530" y="3483350"/>
                  </a:lnTo>
                  <a:lnTo>
                    <a:pt x="1035965" y="3478877"/>
                  </a:lnTo>
                  <a:close/>
                </a:path>
              </a:pathLst>
            </a:custGeom>
            <a:solidFill>
              <a:srgbClr val="C5C5C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6" name="任意多边形 27"/>
            <p:cNvSpPr/>
            <p:nvPr/>
          </p:nvSpPr>
          <p:spPr>
            <a:xfrm rot="5400000">
              <a:off x="5664567" y="1135971"/>
              <a:ext cx="857607" cy="4496458"/>
            </a:xfrm>
            <a:custGeom>
              <a:avLst/>
              <a:gdLst>
                <a:gd name="connsiteX0" fmla="*/ 0 w 1385974"/>
                <a:gd name="connsiteY0" fmla="*/ 6155222 h 7266697"/>
                <a:gd name="connsiteX1" fmla="*/ 0 w 1385974"/>
                <a:gd name="connsiteY1" fmla="*/ 3712325 h 7266697"/>
                <a:gd name="connsiteX2" fmla="*/ 1 w 1385974"/>
                <a:gd name="connsiteY2" fmla="*/ 3712325 h 7266697"/>
                <a:gd name="connsiteX3" fmla="*/ 1 w 1385974"/>
                <a:gd name="connsiteY3" fmla="*/ 3712318 h 7266697"/>
                <a:gd name="connsiteX4" fmla="*/ 1 w 1385974"/>
                <a:gd name="connsiteY4" fmla="*/ 3554381 h 7266697"/>
                <a:gd name="connsiteX5" fmla="*/ 1 w 1385974"/>
                <a:gd name="connsiteY5" fmla="*/ 1269421 h 7266697"/>
                <a:gd name="connsiteX6" fmla="*/ 2 w 1385974"/>
                <a:gd name="connsiteY6" fmla="*/ 1269420 h 7266697"/>
                <a:gd name="connsiteX7" fmla="*/ 2 w 1385974"/>
                <a:gd name="connsiteY7" fmla="*/ 1111477 h 7266697"/>
                <a:gd name="connsiteX8" fmla="*/ 1035967 w 1385974"/>
                <a:gd name="connsiteY8" fmla="*/ 75499 h 7266697"/>
                <a:gd name="connsiteX9" fmla="*/ 1038532 w 1385974"/>
                <a:gd name="connsiteY9" fmla="*/ 71027 h 7266697"/>
                <a:gd name="connsiteX10" fmla="*/ 1052736 w 1385974"/>
                <a:gd name="connsiteY10" fmla="*/ 58731 h 7266697"/>
                <a:gd name="connsiteX11" fmla="*/ 1052796 w 1385974"/>
                <a:gd name="connsiteY11" fmla="*/ 58669 h 7266697"/>
                <a:gd name="connsiteX12" fmla="*/ 1052837 w 1385974"/>
                <a:gd name="connsiteY12" fmla="*/ 58643 h 7266697"/>
                <a:gd name="connsiteX13" fmla="*/ 1087933 w 1385974"/>
                <a:gd name="connsiteY13" fmla="*/ 28257 h 7266697"/>
                <a:gd name="connsiteX14" fmla="*/ 1114013 w 1385974"/>
                <a:gd name="connsiteY14" fmla="*/ 18019 h 7266697"/>
                <a:gd name="connsiteX15" fmla="*/ 1117359 w 1385974"/>
                <a:gd name="connsiteY15" fmla="*/ 15797 h 7266697"/>
                <a:gd name="connsiteX16" fmla="*/ 1121947 w 1385974"/>
                <a:gd name="connsiteY16" fmla="*/ 14903 h 7266697"/>
                <a:gd name="connsiteX17" fmla="*/ 1149802 w 1385974"/>
                <a:gd name="connsiteY17" fmla="*/ 3967 h 7266697"/>
                <a:gd name="connsiteX18" fmla="*/ 1189136 w 1385974"/>
                <a:gd name="connsiteY18" fmla="*/ 0 h 7266697"/>
                <a:gd name="connsiteX19" fmla="*/ 1228469 w 1385974"/>
                <a:gd name="connsiteY19" fmla="*/ 3967 h 7266697"/>
                <a:gd name="connsiteX20" fmla="*/ 1253049 w 1385974"/>
                <a:gd name="connsiteY20" fmla="*/ 13617 h 7266697"/>
                <a:gd name="connsiteX21" fmla="*/ 1264247 w 1385974"/>
                <a:gd name="connsiteY21" fmla="*/ 15797 h 7266697"/>
                <a:gd name="connsiteX22" fmla="*/ 1272415 w 1385974"/>
                <a:gd name="connsiteY22" fmla="*/ 21221 h 7266697"/>
                <a:gd name="connsiteX23" fmla="*/ 1290339 w 1385974"/>
                <a:gd name="connsiteY23" fmla="*/ 28257 h 7266697"/>
                <a:gd name="connsiteX24" fmla="*/ 1314460 w 1385974"/>
                <a:gd name="connsiteY24" fmla="*/ 49141 h 7266697"/>
                <a:gd name="connsiteX25" fmla="*/ 1328810 w 1385974"/>
                <a:gd name="connsiteY25" fmla="*/ 58669 h 7266697"/>
                <a:gd name="connsiteX26" fmla="*/ 1328809 w 1385974"/>
                <a:gd name="connsiteY26" fmla="*/ 58669 h 7266697"/>
                <a:gd name="connsiteX27" fmla="*/ 1333331 w 1385974"/>
                <a:gd name="connsiteY27" fmla="*/ 65479 h 7266697"/>
                <a:gd name="connsiteX28" fmla="*/ 1339739 w 1385974"/>
                <a:gd name="connsiteY28" fmla="*/ 71027 h 7266697"/>
                <a:gd name="connsiteX29" fmla="*/ 1357039 w 1385974"/>
                <a:gd name="connsiteY29" fmla="*/ 101181 h 7266697"/>
                <a:gd name="connsiteX30" fmla="*/ 1371683 w 1385974"/>
                <a:gd name="connsiteY30" fmla="*/ 123233 h 7266697"/>
                <a:gd name="connsiteX31" fmla="*/ 1385974 w 1385974"/>
                <a:gd name="connsiteY31" fmla="*/ 196679 h 7266697"/>
                <a:gd name="connsiteX32" fmla="*/ 1384307 w 1385974"/>
                <a:gd name="connsiteY32" fmla="*/ 205245 h 7266697"/>
                <a:gd name="connsiteX33" fmla="*/ 1384307 w 1385974"/>
                <a:gd name="connsiteY33" fmla="*/ 346061 h 7266697"/>
                <a:gd name="connsiteX34" fmla="*/ 1385973 w 1385974"/>
                <a:gd name="connsiteY34" fmla="*/ 354623 h 7266697"/>
                <a:gd name="connsiteX35" fmla="*/ 1384307 w 1385974"/>
                <a:gd name="connsiteY35" fmla="*/ 363184 h 7266697"/>
                <a:gd name="connsiteX36" fmla="*/ 1384308 w 1385974"/>
                <a:gd name="connsiteY36" fmla="*/ 2491961 h 7266697"/>
                <a:gd name="connsiteX37" fmla="*/ 1385974 w 1385974"/>
                <a:gd name="connsiteY37" fmla="*/ 2491961 h 7266697"/>
                <a:gd name="connsiteX38" fmla="*/ 1385974 w 1385974"/>
                <a:gd name="connsiteY38" fmla="*/ 4940351 h 7266697"/>
                <a:gd name="connsiteX39" fmla="*/ 1385973 w 1385974"/>
                <a:gd name="connsiteY39" fmla="*/ 4940351 h 7266697"/>
                <a:gd name="connsiteX40" fmla="*/ 1385973 w 1385974"/>
                <a:gd name="connsiteY40" fmla="*/ 5098295 h 7266697"/>
                <a:gd name="connsiteX41" fmla="*/ 1384307 w 1385974"/>
                <a:gd name="connsiteY41" fmla="*/ 5098295 h 7266697"/>
                <a:gd name="connsiteX42" fmla="*/ 1384306 w 1385974"/>
                <a:gd name="connsiteY42" fmla="*/ 6903510 h 7266697"/>
                <a:gd name="connsiteX43" fmla="*/ 1385973 w 1385974"/>
                <a:gd name="connsiteY43" fmla="*/ 6912076 h 7266697"/>
                <a:gd name="connsiteX44" fmla="*/ 1384305 w 1385974"/>
                <a:gd name="connsiteY44" fmla="*/ 6920648 h 7266697"/>
                <a:gd name="connsiteX45" fmla="*/ 1384305 w 1385974"/>
                <a:gd name="connsiteY45" fmla="*/ 7061454 h 7266697"/>
                <a:gd name="connsiteX46" fmla="*/ 1385972 w 1385974"/>
                <a:gd name="connsiteY46" fmla="*/ 7070020 h 7266697"/>
                <a:gd name="connsiteX47" fmla="*/ 1371681 w 1385974"/>
                <a:gd name="connsiteY47" fmla="*/ 7143465 h 7266697"/>
                <a:gd name="connsiteX48" fmla="*/ 1357037 w 1385974"/>
                <a:gd name="connsiteY48" fmla="*/ 7165517 h 7266697"/>
                <a:gd name="connsiteX49" fmla="*/ 1339737 w 1385974"/>
                <a:gd name="connsiteY49" fmla="*/ 7195672 h 7266697"/>
                <a:gd name="connsiteX50" fmla="*/ 1333329 w 1385974"/>
                <a:gd name="connsiteY50" fmla="*/ 7201219 h 7266697"/>
                <a:gd name="connsiteX51" fmla="*/ 1328807 w 1385974"/>
                <a:gd name="connsiteY51" fmla="*/ 7208029 h 7266697"/>
                <a:gd name="connsiteX52" fmla="*/ 1328808 w 1385974"/>
                <a:gd name="connsiteY52" fmla="*/ 7208029 h 7266697"/>
                <a:gd name="connsiteX53" fmla="*/ 1314458 w 1385974"/>
                <a:gd name="connsiteY53" fmla="*/ 7217558 h 7266697"/>
                <a:gd name="connsiteX54" fmla="*/ 1290337 w 1385974"/>
                <a:gd name="connsiteY54" fmla="*/ 7238441 h 7266697"/>
                <a:gd name="connsiteX55" fmla="*/ 1272413 w 1385974"/>
                <a:gd name="connsiteY55" fmla="*/ 7245478 h 7266697"/>
                <a:gd name="connsiteX56" fmla="*/ 1264245 w 1385974"/>
                <a:gd name="connsiteY56" fmla="*/ 7250902 h 7266697"/>
                <a:gd name="connsiteX57" fmla="*/ 1253047 w 1385974"/>
                <a:gd name="connsiteY57" fmla="*/ 7253081 h 7266697"/>
                <a:gd name="connsiteX58" fmla="*/ 1228467 w 1385974"/>
                <a:gd name="connsiteY58" fmla="*/ 7262731 h 7266697"/>
                <a:gd name="connsiteX59" fmla="*/ 1189134 w 1385974"/>
                <a:gd name="connsiteY59" fmla="*/ 7266697 h 7266697"/>
                <a:gd name="connsiteX60" fmla="*/ 1149800 w 1385974"/>
                <a:gd name="connsiteY60" fmla="*/ 7262731 h 7266697"/>
                <a:gd name="connsiteX61" fmla="*/ 1121945 w 1385974"/>
                <a:gd name="connsiteY61" fmla="*/ 7251795 h 7266697"/>
                <a:gd name="connsiteX62" fmla="*/ 1117357 w 1385974"/>
                <a:gd name="connsiteY62" fmla="*/ 7250902 h 7266697"/>
                <a:gd name="connsiteX63" fmla="*/ 1114011 w 1385974"/>
                <a:gd name="connsiteY63" fmla="*/ 7248680 h 7266697"/>
                <a:gd name="connsiteX64" fmla="*/ 1087931 w 1385974"/>
                <a:gd name="connsiteY64" fmla="*/ 7238441 h 7266697"/>
                <a:gd name="connsiteX65" fmla="*/ 1052835 w 1385974"/>
                <a:gd name="connsiteY65" fmla="*/ 7208055 h 7266697"/>
                <a:gd name="connsiteX66" fmla="*/ 1052794 w 1385974"/>
                <a:gd name="connsiteY66" fmla="*/ 7208029 h 7266697"/>
                <a:gd name="connsiteX67" fmla="*/ 1052734 w 1385974"/>
                <a:gd name="connsiteY67" fmla="*/ 7207968 h 7266697"/>
                <a:gd name="connsiteX68" fmla="*/ 1038530 w 1385974"/>
                <a:gd name="connsiteY68" fmla="*/ 7195672 h 7266697"/>
                <a:gd name="connsiteX69" fmla="*/ 1035965 w 1385974"/>
                <a:gd name="connsiteY69" fmla="*/ 7191199 h 7266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1385974" h="7266697">
                  <a:moveTo>
                    <a:pt x="0" y="6155222"/>
                  </a:moveTo>
                  <a:lnTo>
                    <a:pt x="0" y="3712325"/>
                  </a:lnTo>
                  <a:lnTo>
                    <a:pt x="1" y="3712325"/>
                  </a:lnTo>
                  <a:lnTo>
                    <a:pt x="1" y="3712318"/>
                  </a:lnTo>
                  <a:lnTo>
                    <a:pt x="1" y="3554381"/>
                  </a:lnTo>
                  <a:lnTo>
                    <a:pt x="1" y="1269421"/>
                  </a:lnTo>
                  <a:lnTo>
                    <a:pt x="2" y="1269420"/>
                  </a:lnTo>
                  <a:lnTo>
                    <a:pt x="2" y="1111477"/>
                  </a:lnTo>
                  <a:lnTo>
                    <a:pt x="1035967" y="75499"/>
                  </a:lnTo>
                  <a:lnTo>
                    <a:pt x="1038532" y="71027"/>
                  </a:lnTo>
                  <a:lnTo>
                    <a:pt x="1052736" y="58731"/>
                  </a:lnTo>
                  <a:lnTo>
                    <a:pt x="1052796" y="58669"/>
                  </a:lnTo>
                  <a:lnTo>
                    <a:pt x="1052837" y="58643"/>
                  </a:lnTo>
                  <a:lnTo>
                    <a:pt x="1087933" y="28257"/>
                  </a:lnTo>
                  <a:lnTo>
                    <a:pt x="1114013" y="18019"/>
                  </a:lnTo>
                  <a:lnTo>
                    <a:pt x="1117359" y="15797"/>
                  </a:lnTo>
                  <a:lnTo>
                    <a:pt x="1121947" y="14903"/>
                  </a:lnTo>
                  <a:lnTo>
                    <a:pt x="1149802" y="3967"/>
                  </a:lnTo>
                  <a:lnTo>
                    <a:pt x="1189136" y="0"/>
                  </a:lnTo>
                  <a:lnTo>
                    <a:pt x="1228469" y="3967"/>
                  </a:lnTo>
                  <a:lnTo>
                    <a:pt x="1253049" y="13617"/>
                  </a:lnTo>
                  <a:lnTo>
                    <a:pt x="1264247" y="15797"/>
                  </a:lnTo>
                  <a:lnTo>
                    <a:pt x="1272415" y="21221"/>
                  </a:lnTo>
                  <a:lnTo>
                    <a:pt x="1290339" y="28257"/>
                  </a:lnTo>
                  <a:lnTo>
                    <a:pt x="1314460" y="49141"/>
                  </a:lnTo>
                  <a:lnTo>
                    <a:pt x="1328810" y="58669"/>
                  </a:lnTo>
                  <a:lnTo>
                    <a:pt x="1328809" y="58669"/>
                  </a:lnTo>
                  <a:lnTo>
                    <a:pt x="1333331" y="65479"/>
                  </a:lnTo>
                  <a:lnTo>
                    <a:pt x="1339739" y="71027"/>
                  </a:lnTo>
                  <a:lnTo>
                    <a:pt x="1357039" y="101181"/>
                  </a:lnTo>
                  <a:lnTo>
                    <a:pt x="1371683" y="123233"/>
                  </a:lnTo>
                  <a:cubicBezTo>
                    <a:pt x="1381211" y="146729"/>
                    <a:pt x="1385973" y="171703"/>
                    <a:pt x="1385974" y="196679"/>
                  </a:cubicBezTo>
                  <a:lnTo>
                    <a:pt x="1384307" y="205245"/>
                  </a:lnTo>
                  <a:lnTo>
                    <a:pt x="1384307" y="346061"/>
                  </a:lnTo>
                  <a:lnTo>
                    <a:pt x="1385973" y="354623"/>
                  </a:lnTo>
                  <a:lnTo>
                    <a:pt x="1384307" y="363184"/>
                  </a:lnTo>
                  <a:lnTo>
                    <a:pt x="1384308" y="2491961"/>
                  </a:lnTo>
                  <a:lnTo>
                    <a:pt x="1385974" y="2491961"/>
                  </a:lnTo>
                  <a:lnTo>
                    <a:pt x="1385974" y="4940351"/>
                  </a:lnTo>
                  <a:lnTo>
                    <a:pt x="1385973" y="4940351"/>
                  </a:lnTo>
                  <a:lnTo>
                    <a:pt x="1385973" y="5098295"/>
                  </a:lnTo>
                  <a:lnTo>
                    <a:pt x="1384307" y="5098295"/>
                  </a:lnTo>
                  <a:lnTo>
                    <a:pt x="1384306" y="6903510"/>
                  </a:lnTo>
                  <a:lnTo>
                    <a:pt x="1385973" y="6912076"/>
                  </a:lnTo>
                  <a:lnTo>
                    <a:pt x="1384305" y="6920648"/>
                  </a:lnTo>
                  <a:lnTo>
                    <a:pt x="1384305" y="7061454"/>
                  </a:lnTo>
                  <a:lnTo>
                    <a:pt x="1385972" y="7070020"/>
                  </a:lnTo>
                  <a:cubicBezTo>
                    <a:pt x="1385971" y="7094995"/>
                    <a:pt x="1381209" y="7119970"/>
                    <a:pt x="1371681" y="7143465"/>
                  </a:cubicBezTo>
                  <a:lnTo>
                    <a:pt x="1357037" y="7165517"/>
                  </a:lnTo>
                  <a:lnTo>
                    <a:pt x="1339737" y="7195672"/>
                  </a:lnTo>
                  <a:lnTo>
                    <a:pt x="1333329" y="7201219"/>
                  </a:lnTo>
                  <a:lnTo>
                    <a:pt x="1328807" y="7208029"/>
                  </a:lnTo>
                  <a:lnTo>
                    <a:pt x="1328808" y="7208029"/>
                  </a:lnTo>
                  <a:lnTo>
                    <a:pt x="1314458" y="7217558"/>
                  </a:lnTo>
                  <a:lnTo>
                    <a:pt x="1290337" y="7238441"/>
                  </a:lnTo>
                  <a:lnTo>
                    <a:pt x="1272413" y="7245478"/>
                  </a:lnTo>
                  <a:lnTo>
                    <a:pt x="1264245" y="7250902"/>
                  </a:lnTo>
                  <a:lnTo>
                    <a:pt x="1253047" y="7253081"/>
                  </a:lnTo>
                  <a:lnTo>
                    <a:pt x="1228467" y="7262731"/>
                  </a:lnTo>
                  <a:lnTo>
                    <a:pt x="1189134" y="7266697"/>
                  </a:lnTo>
                  <a:lnTo>
                    <a:pt x="1149800" y="7262731"/>
                  </a:lnTo>
                  <a:lnTo>
                    <a:pt x="1121945" y="7251795"/>
                  </a:lnTo>
                  <a:lnTo>
                    <a:pt x="1117357" y="7250902"/>
                  </a:lnTo>
                  <a:lnTo>
                    <a:pt x="1114011" y="7248680"/>
                  </a:lnTo>
                  <a:lnTo>
                    <a:pt x="1087931" y="7238441"/>
                  </a:lnTo>
                  <a:lnTo>
                    <a:pt x="1052835" y="7208055"/>
                  </a:lnTo>
                  <a:lnTo>
                    <a:pt x="1052794" y="7208029"/>
                  </a:lnTo>
                  <a:lnTo>
                    <a:pt x="1052734" y="7207968"/>
                  </a:lnTo>
                  <a:lnTo>
                    <a:pt x="1038530" y="7195672"/>
                  </a:lnTo>
                  <a:lnTo>
                    <a:pt x="1035965" y="7191199"/>
                  </a:lnTo>
                  <a:close/>
                </a:path>
              </a:pathLst>
            </a:custGeom>
            <a:solidFill>
              <a:srgbClr val="D8D8D8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dirty="0">
                <a:solidFill>
                  <a:prstClr val="white"/>
                </a:solidFill>
              </a:endParaRPr>
            </a:p>
          </p:txBody>
        </p:sp>
        <p:sp>
          <p:nvSpPr>
            <p:cNvPr id="7" name="任意多边形 28"/>
            <p:cNvSpPr/>
            <p:nvPr/>
          </p:nvSpPr>
          <p:spPr>
            <a:xfrm rot="10800000">
              <a:off x="6135867" y="1612636"/>
              <a:ext cx="857607" cy="4481454"/>
            </a:xfrm>
            <a:custGeom>
              <a:avLst/>
              <a:gdLst>
                <a:gd name="connsiteX0" fmla="*/ 1189134 w 1385973"/>
                <a:gd name="connsiteY0" fmla="*/ 7242452 h 7242452"/>
                <a:gd name="connsiteX1" fmla="*/ 1149800 w 1385973"/>
                <a:gd name="connsiteY1" fmla="*/ 7238486 h 7242452"/>
                <a:gd name="connsiteX2" fmla="*/ 1121945 w 1385973"/>
                <a:gd name="connsiteY2" fmla="*/ 7227550 h 7242452"/>
                <a:gd name="connsiteX3" fmla="*/ 1117357 w 1385973"/>
                <a:gd name="connsiteY3" fmla="*/ 7226657 h 7242452"/>
                <a:gd name="connsiteX4" fmla="*/ 1114011 w 1385973"/>
                <a:gd name="connsiteY4" fmla="*/ 7224435 h 7242452"/>
                <a:gd name="connsiteX5" fmla="*/ 1087931 w 1385973"/>
                <a:gd name="connsiteY5" fmla="*/ 7214196 h 7242452"/>
                <a:gd name="connsiteX6" fmla="*/ 1052835 w 1385973"/>
                <a:gd name="connsiteY6" fmla="*/ 7183810 h 7242452"/>
                <a:gd name="connsiteX7" fmla="*/ 1052794 w 1385973"/>
                <a:gd name="connsiteY7" fmla="*/ 7183784 h 7242452"/>
                <a:gd name="connsiteX8" fmla="*/ 1052734 w 1385973"/>
                <a:gd name="connsiteY8" fmla="*/ 7183723 h 7242452"/>
                <a:gd name="connsiteX9" fmla="*/ 1038530 w 1385973"/>
                <a:gd name="connsiteY9" fmla="*/ 7171427 h 7242452"/>
                <a:gd name="connsiteX10" fmla="*/ 1035965 w 1385973"/>
                <a:gd name="connsiteY10" fmla="*/ 7166954 h 7242452"/>
                <a:gd name="connsiteX11" fmla="*/ 0 w 1385973"/>
                <a:gd name="connsiteY11" fmla="*/ 6130977 h 7242452"/>
                <a:gd name="connsiteX12" fmla="*/ 0 w 1385973"/>
                <a:gd name="connsiteY12" fmla="*/ 5997277 h 7242452"/>
                <a:gd name="connsiteX13" fmla="*/ 0 w 1385973"/>
                <a:gd name="connsiteY13" fmla="*/ 3688080 h 7242452"/>
                <a:gd name="connsiteX14" fmla="*/ 0 w 1385973"/>
                <a:gd name="connsiteY14" fmla="*/ 3554380 h 7242452"/>
                <a:gd name="connsiteX15" fmla="*/ 1 w 1385973"/>
                <a:gd name="connsiteY15" fmla="*/ 3554380 h 7242452"/>
                <a:gd name="connsiteX16" fmla="*/ 1 w 1385973"/>
                <a:gd name="connsiteY16" fmla="*/ 3554373 h 7242452"/>
                <a:gd name="connsiteX17" fmla="*/ 1 w 1385973"/>
                <a:gd name="connsiteY17" fmla="*/ 1245176 h 7242452"/>
                <a:gd name="connsiteX18" fmla="*/ 1 w 1385973"/>
                <a:gd name="connsiteY18" fmla="*/ 1111476 h 7242452"/>
                <a:gd name="connsiteX19" fmla="*/ 1035966 w 1385973"/>
                <a:gd name="connsiteY19" fmla="*/ 75498 h 7242452"/>
                <a:gd name="connsiteX20" fmla="*/ 1038531 w 1385973"/>
                <a:gd name="connsiteY20" fmla="*/ 71026 h 7242452"/>
                <a:gd name="connsiteX21" fmla="*/ 1052735 w 1385973"/>
                <a:gd name="connsiteY21" fmla="*/ 58730 h 7242452"/>
                <a:gd name="connsiteX22" fmla="*/ 1052795 w 1385973"/>
                <a:gd name="connsiteY22" fmla="*/ 58668 h 7242452"/>
                <a:gd name="connsiteX23" fmla="*/ 1052836 w 1385973"/>
                <a:gd name="connsiteY23" fmla="*/ 58642 h 7242452"/>
                <a:gd name="connsiteX24" fmla="*/ 1087932 w 1385973"/>
                <a:gd name="connsiteY24" fmla="*/ 28256 h 7242452"/>
                <a:gd name="connsiteX25" fmla="*/ 1114012 w 1385973"/>
                <a:gd name="connsiteY25" fmla="*/ 18018 h 7242452"/>
                <a:gd name="connsiteX26" fmla="*/ 1117358 w 1385973"/>
                <a:gd name="connsiteY26" fmla="*/ 15796 h 7242452"/>
                <a:gd name="connsiteX27" fmla="*/ 1121946 w 1385973"/>
                <a:gd name="connsiteY27" fmla="*/ 14902 h 7242452"/>
                <a:gd name="connsiteX28" fmla="*/ 1149801 w 1385973"/>
                <a:gd name="connsiteY28" fmla="*/ 3966 h 7242452"/>
                <a:gd name="connsiteX29" fmla="*/ 1189135 w 1385973"/>
                <a:gd name="connsiteY29" fmla="*/ 0 h 7242452"/>
                <a:gd name="connsiteX30" fmla="*/ 1228468 w 1385973"/>
                <a:gd name="connsiteY30" fmla="*/ 3966 h 7242452"/>
                <a:gd name="connsiteX31" fmla="*/ 1253048 w 1385973"/>
                <a:gd name="connsiteY31" fmla="*/ 13616 h 7242452"/>
                <a:gd name="connsiteX32" fmla="*/ 1264246 w 1385973"/>
                <a:gd name="connsiteY32" fmla="*/ 15796 h 7242452"/>
                <a:gd name="connsiteX33" fmla="*/ 1272414 w 1385973"/>
                <a:gd name="connsiteY33" fmla="*/ 21220 h 7242452"/>
                <a:gd name="connsiteX34" fmla="*/ 1290338 w 1385973"/>
                <a:gd name="connsiteY34" fmla="*/ 28256 h 7242452"/>
                <a:gd name="connsiteX35" fmla="*/ 1314459 w 1385973"/>
                <a:gd name="connsiteY35" fmla="*/ 49140 h 7242452"/>
                <a:gd name="connsiteX36" fmla="*/ 1328809 w 1385973"/>
                <a:gd name="connsiteY36" fmla="*/ 58668 h 7242452"/>
                <a:gd name="connsiteX37" fmla="*/ 1328808 w 1385973"/>
                <a:gd name="connsiteY37" fmla="*/ 58668 h 7242452"/>
                <a:gd name="connsiteX38" fmla="*/ 1333330 w 1385973"/>
                <a:gd name="connsiteY38" fmla="*/ 65478 h 7242452"/>
                <a:gd name="connsiteX39" fmla="*/ 1339738 w 1385973"/>
                <a:gd name="connsiteY39" fmla="*/ 71026 h 7242452"/>
                <a:gd name="connsiteX40" fmla="*/ 1357038 w 1385973"/>
                <a:gd name="connsiteY40" fmla="*/ 101180 h 7242452"/>
                <a:gd name="connsiteX41" fmla="*/ 1371682 w 1385973"/>
                <a:gd name="connsiteY41" fmla="*/ 123232 h 7242452"/>
                <a:gd name="connsiteX42" fmla="*/ 1385973 w 1385973"/>
                <a:gd name="connsiteY42" fmla="*/ 196678 h 7242452"/>
                <a:gd name="connsiteX43" fmla="*/ 1384306 w 1385973"/>
                <a:gd name="connsiteY43" fmla="*/ 205244 h 7242452"/>
                <a:gd name="connsiteX44" fmla="*/ 1384306 w 1385973"/>
                <a:gd name="connsiteY44" fmla="*/ 321811 h 7242452"/>
                <a:gd name="connsiteX45" fmla="*/ 1385973 w 1385973"/>
                <a:gd name="connsiteY45" fmla="*/ 330378 h 7242452"/>
                <a:gd name="connsiteX46" fmla="*/ 1384306 w 1385973"/>
                <a:gd name="connsiteY46" fmla="*/ 338944 h 7242452"/>
                <a:gd name="connsiteX47" fmla="*/ 1384307 w 1385973"/>
                <a:gd name="connsiteY47" fmla="*/ 2491960 h 7242452"/>
                <a:gd name="connsiteX48" fmla="*/ 1385973 w 1385973"/>
                <a:gd name="connsiteY48" fmla="*/ 2491960 h 7242452"/>
                <a:gd name="connsiteX49" fmla="*/ 1385973 w 1385973"/>
                <a:gd name="connsiteY49" fmla="*/ 2625660 h 7242452"/>
                <a:gd name="connsiteX50" fmla="*/ 1385973 w 1385973"/>
                <a:gd name="connsiteY50" fmla="*/ 4940350 h 7242452"/>
                <a:gd name="connsiteX51" fmla="*/ 1385973 w 1385973"/>
                <a:gd name="connsiteY51" fmla="*/ 5074050 h 7242452"/>
                <a:gd name="connsiteX52" fmla="*/ 1384306 w 1385973"/>
                <a:gd name="connsiteY52" fmla="*/ 5074050 h 7242452"/>
                <a:gd name="connsiteX53" fmla="*/ 1384305 w 1385973"/>
                <a:gd name="connsiteY53" fmla="*/ 6903510 h 7242452"/>
                <a:gd name="connsiteX54" fmla="*/ 1385972 w 1385973"/>
                <a:gd name="connsiteY54" fmla="*/ 6912075 h 7242452"/>
                <a:gd name="connsiteX55" fmla="*/ 1384305 w 1385973"/>
                <a:gd name="connsiteY55" fmla="*/ 6920642 h 7242452"/>
                <a:gd name="connsiteX56" fmla="*/ 1384305 w 1385973"/>
                <a:gd name="connsiteY56" fmla="*/ 7037209 h 7242452"/>
                <a:gd name="connsiteX57" fmla="*/ 1385972 w 1385973"/>
                <a:gd name="connsiteY57" fmla="*/ 7045775 h 7242452"/>
                <a:gd name="connsiteX58" fmla="*/ 1371681 w 1385973"/>
                <a:gd name="connsiteY58" fmla="*/ 7119220 h 7242452"/>
                <a:gd name="connsiteX59" fmla="*/ 1357037 w 1385973"/>
                <a:gd name="connsiteY59" fmla="*/ 7141272 h 7242452"/>
                <a:gd name="connsiteX60" fmla="*/ 1339737 w 1385973"/>
                <a:gd name="connsiteY60" fmla="*/ 7171427 h 7242452"/>
                <a:gd name="connsiteX61" fmla="*/ 1333329 w 1385973"/>
                <a:gd name="connsiteY61" fmla="*/ 7176974 h 7242452"/>
                <a:gd name="connsiteX62" fmla="*/ 1328807 w 1385973"/>
                <a:gd name="connsiteY62" fmla="*/ 7183784 h 7242452"/>
                <a:gd name="connsiteX63" fmla="*/ 1328808 w 1385973"/>
                <a:gd name="connsiteY63" fmla="*/ 7183784 h 7242452"/>
                <a:gd name="connsiteX64" fmla="*/ 1314458 w 1385973"/>
                <a:gd name="connsiteY64" fmla="*/ 7193313 h 7242452"/>
                <a:gd name="connsiteX65" fmla="*/ 1290337 w 1385973"/>
                <a:gd name="connsiteY65" fmla="*/ 7214196 h 7242452"/>
                <a:gd name="connsiteX66" fmla="*/ 1272413 w 1385973"/>
                <a:gd name="connsiteY66" fmla="*/ 7221233 h 7242452"/>
                <a:gd name="connsiteX67" fmla="*/ 1264245 w 1385973"/>
                <a:gd name="connsiteY67" fmla="*/ 7226657 h 7242452"/>
                <a:gd name="connsiteX68" fmla="*/ 1253047 w 1385973"/>
                <a:gd name="connsiteY68" fmla="*/ 7228836 h 7242452"/>
                <a:gd name="connsiteX69" fmla="*/ 1228467 w 1385973"/>
                <a:gd name="connsiteY69" fmla="*/ 7238486 h 72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1385973" h="7242452">
                  <a:moveTo>
                    <a:pt x="1189134" y="7242452"/>
                  </a:moveTo>
                  <a:lnTo>
                    <a:pt x="1149800" y="7238486"/>
                  </a:lnTo>
                  <a:lnTo>
                    <a:pt x="1121945" y="7227550"/>
                  </a:lnTo>
                  <a:lnTo>
                    <a:pt x="1117357" y="7226657"/>
                  </a:lnTo>
                  <a:lnTo>
                    <a:pt x="1114011" y="7224435"/>
                  </a:lnTo>
                  <a:lnTo>
                    <a:pt x="1087931" y="7214196"/>
                  </a:lnTo>
                  <a:lnTo>
                    <a:pt x="1052835" y="7183810"/>
                  </a:lnTo>
                  <a:lnTo>
                    <a:pt x="1052794" y="7183784"/>
                  </a:lnTo>
                  <a:lnTo>
                    <a:pt x="1052734" y="7183723"/>
                  </a:lnTo>
                  <a:lnTo>
                    <a:pt x="1038530" y="7171427"/>
                  </a:lnTo>
                  <a:lnTo>
                    <a:pt x="1035965" y="7166954"/>
                  </a:lnTo>
                  <a:lnTo>
                    <a:pt x="0" y="6130977"/>
                  </a:lnTo>
                  <a:lnTo>
                    <a:pt x="0" y="5997277"/>
                  </a:lnTo>
                  <a:lnTo>
                    <a:pt x="0" y="3688080"/>
                  </a:lnTo>
                  <a:lnTo>
                    <a:pt x="0" y="3554380"/>
                  </a:lnTo>
                  <a:lnTo>
                    <a:pt x="1" y="3554380"/>
                  </a:lnTo>
                  <a:lnTo>
                    <a:pt x="1" y="3554373"/>
                  </a:lnTo>
                  <a:lnTo>
                    <a:pt x="1" y="1245176"/>
                  </a:lnTo>
                  <a:lnTo>
                    <a:pt x="1" y="1111476"/>
                  </a:lnTo>
                  <a:lnTo>
                    <a:pt x="1035966" y="75498"/>
                  </a:lnTo>
                  <a:lnTo>
                    <a:pt x="1038531" y="71026"/>
                  </a:lnTo>
                  <a:lnTo>
                    <a:pt x="1052735" y="58730"/>
                  </a:lnTo>
                  <a:lnTo>
                    <a:pt x="1052795" y="58668"/>
                  </a:lnTo>
                  <a:lnTo>
                    <a:pt x="1052836" y="58642"/>
                  </a:lnTo>
                  <a:lnTo>
                    <a:pt x="1087932" y="28256"/>
                  </a:lnTo>
                  <a:lnTo>
                    <a:pt x="1114012" y="18018"/>
                  </a:lnTo>
                  <a:lnTo>
                    <a:pt x="1117358" y="15796"/>
                  </a:lnTo>
                  <a:lnTo>
                    <a:pt x="1121946" y="14902"/>
                  </a:lnTo>
                  <a:lnTo>
                    <a:pt x="1149801" y="3966"/>
                  </a:lnTo>
                  <a:lnTo>
                    <a:pt x="1189135" y="0"/>
                  </a:lnTo>
                  <a:lnTo>
                    <a:pt x="1228468" y="3966"/>
                  </a:lnTo>
                  <a:lnTo>
                    <a:pt x="1253048" y="13616"/>
                  </a:lnTo>
                  <a:lnTo>
                    <a:pt x="1264246" y="15796"/>
                  </a:lnTo>
                  <a:lnTo>
                    <a:pt x="1272414" y="21220"/>
                  </a:lnTo>
                  <a:lnTo>
                    <a:pt x="1290338" y="28256"/>
                  </a:lnTo>
                  <a:lnTo>
                    <a:pt x="1314459" y="49140"/>
                  </a:lnTo>
                  <a:lnTo>
                    <a:pt x="1328809" y="58668"/>
                  </a:lnTo>
                  <a:lnTo>
                    <a:pt x="1328808" y="58668"/>
                  </a:lnTo>
                  <a:lnTo>
                    <a:pt x="1333330" y="65478"/>
                  </a:lnTo>
                  <a:lnTo>
                    <a:pt x="1339738" y="71026"/>
                  </a:lnTo>
                  <a:lnTo>
                    <a:pt x="1357038" y="101180"/>
                  </a:lnTo>
                  <a:lnTo>
                    <a:pt x="1371682" y="123232"/>
                  </a:lnTo>
                  <a:cubicBezTo>
                    <a:pt x="1381210" y="146728"/>
                    <a:pt x="1385972" y="171702"/>
                    <a:pt x="1385973" y="196678"/>
                  </a:cubicBezTo>
                  <a:lnTo>
                    <a:pt x="1384306" y="205244"/>
                  </a:lnTo>
                  <a:lnTo>
                    <a:pt x="1384306" y="321811"/>
                  </a:lnTo>
                  <a:lnTo>
                    <a:pt x="1385973" y="330378"/>
                  </a:lnTo>
                  <a:lnTo>
                    <a:pt x="1384306" y="338944"/>
                  </a:lnTo>
                  <a:lnTo>
                    <a:pt x="1384307" y="2491960"/>
                  </a:lnTo>
                  <a:lnTo>
                    <a:pt x="1385973" y="2491960"/>
                  </a:lnTo>
                  <a:lnTo>
                    <a:pt x="1385973" y="2625660"/>
                  </a:lnTo>
                  <a:lnTo>
                    <a:pt x="1385973" y="4940350"/>
                  </a:lnTo>
                  <a:lnTo>
                    <a:pt x="1385973" y="5074050"/>
                  </a:lnTo>
                  <a:lnTo>
                    <a:pt x="1384306" y="5074050"/>
                  </a:lnTo>
                  <a:lnTo>
                    <a:pt x="1384305" y="6903510"/>
                  </a:lnTo>
                  <a:lnTo>
                    <a:pt x="1385972" y="6912075"/>
                  </a:lnTo>
                  <a:lnTo>
                    <a:pt x="1384305" y="6920642"/>
                  </a:lnTo>
                  <a:lnTo>
                    <a:pt x="1384305" y="7037209"/>
                  </a:lnTo>
                  <a:lnTo>
                    <a:pt x="1385972" y="7045775"/>
                  </a:lnTo>
                  <a:cubicBezTo>
                    <a:pt x="1385971" y="7070750"/>
                    <a:pt x="1381209" y="7095725"/>
                    <a:pt x="1371681" y="7119220"/>
                  </a:cubicBezTo>
                  <a:lnTo>
                    <a:pt x="1357037" y="7141272"/>
                  </a:lnTo>
                  <a:lnTo>
                    <a:pt x="1339737" y="7171427"/>
                  </a:lnTo>
                  <a:lnTo>
                    <a:pt x="1333329" y="7176974"/>
                  </a:lnTo>
                  <a:lnTo>
                    <a:pt x="1328807" y="7183784"/>
                  </a:lnTo>
                  <a:lnTo>
                    <a:pt x="1328808" y="7183784"/>
                  </a:lnTo>
                  <a:lnTo>
                    <a:pt x="1314458" y="7193313"/>
                  </a:lnTo>
                  <a:lnTo>
                    <a:pt x="1290337" y="7214196"/>
                  </a:lnTo>
                  <a:lnTo>
                    <a:pt x="1272413" y="7221233"/>
                  </a:lnTo>
                  <a:lnTo>
                    <a:pt x="1264245" y="7226657"/>
                  </a:lnTo>
                  <a:lnTo>
                    <a:pt x="1253047" y="7228836"/>
                  </a:lnTo>
                  <a:lnTo>
                    <a:pt x="1228467" y="7238486"/>
                  </a:lnTo>
                  <a:close/>
                </a:path>
              </a:pathLst>
            </a:custGeom>
            <a:solidFill>
              <a:srgbClr val="C5C5C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11" name="任意多边形 32"/>
            <p:cNvSpPr/>
            <p:nvPr/>
          </p:nvSpPr>
          <p:spPr>
            <a:xfrm>
              <a:off x="3845142" y="1612636"/>
              <a:ext cx="2095261" cy="2075561"/>
            </a:xfrm>
            <a:custGeom>
              <a:avLst/>
              <a:gdLst>
                <a:gd name="connsiteX0" fmla="*/ 1741424 w 3386138"/>
                <a:gd name="connsiteY0" fmla="*/ 0 h 3354302"/>
                <a:gd name="connsiteX1" fmla="*/ 3361593 w 3386138"/>
                <a:gd name="connsiteY1" fmla="*/ 0 h 3354302"/>
                <a:gd name="connsiteX2" fmla="*/ 3386138 w 3386138"/>
                <a:gd name="connsiteY2" fmla="*/ 2474 h 3354302"/>
                <a:gd name="connsiteX3" fmla="*/ 3386138 w 3386138"/>
                <a:gd name="connsiteY3" fmla="*/ 2562 h 3354302"/>
                <a:gd name="connsiteX4" fmla="*/ 3360737 w 3386138"/>
                <a:gd name="connsiteY4" fmla="*/ 1 h 3354302"/>
                <a:gd name="connsiteX5" fmla="*/ 3359961 w 3386138"/>
                <a:gd name="connsiteY5" fmla="*/ 79 h 3354302"/>
                <a:gd name="connsiteX6" fmla="*/ 3359199 w 3386138"/>
                <a:gd name="connsiteY6" fmla="*/ 3 h 3354302"/>
                <a:gd name="connsiteX7" fmla="*/ 3319865 w 3386138"/>
                <a:gd name="connsiteY7" fmla="*/ 3968 h 3354302"/>
                <a:gd name="connsiteX8" fmla="*/ 3291844 w 3386138"/>
                <a:gd name="connsiteY8" fmla="*/ 14970 h 3354302"/>
                <a:gd name="connsiteX9" fmla="*/ 3287383 w 3386138"/>
                <a:gd name="connsiteY9" fmla="*/ 15837 h 3354302"/>
                <a:gd name="connsiteX10" fmla="*/ 3284128 w 3386138"/>
                <a:gd name="connsiteY10" fmla="*/ 17998 h 3354302"/>
                <a:gd name="connsiteX11" fmla="*/ 3257995 w 3386138"/>
                <a:gd name="connsiteY11" fmla="*/ 28258 h 3354302"/>
                <a:gd name="connsiteX12" fmla="*/ 3222828 w 3386138"/>
                <a:gd name="connsiteY12" fmla="*/ 58704 h 3354302"/>
                <a:gd name="connsiteX13" fmla="*/ 3222818 w 3386138"/>
                <a:gd name="connsiteY13" fmla="*/ 58711 h 3354302"/>
                <a:gd name="connsiteX14" fmla="*/ 3222803 w 3386138"/>
                <a:gd name="connsiteY14" fmla="*/ 58726 h 3354302"/>
                <a:gd name="connsiteX15" fmla="*/ 3208594 w 3386138"/>
                <a:gd name="connsiteY15" fmla="*/ 71027 h 3354302"/>
                <a:gd name="connsiteX16" fmla="*/ 3206027 w 3386138"/>
                <a:gd name="connsiteY16" fmla="*/ 75501 h 3354302"/>
                <a:gd name="connsiteX17" fmla="*/ 75498 w 3386138"/>
                <a:gd name="connsiteY17" fmla="*/ 3205994 h 3354302"/>
                <a:gd name="connsiteX18" fmla="*/ 71025 w 3386138"/>
                <a:gd name="connsiteY18" fmla="*/ 3208560 h 3354302"/>
                <a:gd name="connsiteX19" fmla="*/ 58729 w 3386138"/>
                <a:gd name="connsiteY19" fmla="*/ 3222763 h 3354302"/>
                <a:gd name="connsiteX20" fmla="*/ 58668 w 3386138"/>
                <a:gd name="connsiteY20" fmla="*/ 3222823 h 3354302"/>
                <a:gd name="connsiteX21" fmla="*/ 58642 w 3386138"/>
                <a:gd name="connsiteY21" fmla="*/ 3222864 h 3354302"/>
                <a:gd name="connsiteX22" fmla="*/ 28256 w 3386138"/>
                <a:gd name="connsiteY22" fmla="*/ 3257961 h 3354302"/>
                <a:gd name="connsiteX23" fmla="*/ 18016 w 3386138"/>
                <a:gd name="connsiteY23" fmla="*/ 3284040 h 3354302"/>
                <a:gd name="connsiteX24" fmla="*/ 15794 w 3386138"/>
                <a:gd name="connsiteY24" fmla="*/ 3287387 h 3354302"/>
                <a:gd name="connsiteX25" fmla="*/ 14902 w 3386138"/>
                <a:gd name="connsiteY25" fmla="*/ 3291975 h 3354302"/>
                <a:gd name="connsiteX26" fmla="*/ 3966 w 3386138"/>
                <a:gd name="connsiteY26" fmla="*/ 3319829 h 3354302"/>
                <a:gd name="connsiteX27" fmla="*/ 490 w 3386138"/>
                <a:gd name="connsiteY27" fmla="*/ 3354302 h 3354302"/>
                <a:gd name="connsiteX28" fmla="*/ 0 w 3386138"/>
                <a:gd name="connsiteY28" fmla="*/ 3354302 h 3354302"/>
                <a:gd name="connsiteX29" fmla="*/ 0 w 3386138"/>
                <a:gd name="connsiteY29" fmla="*/ 1741424 h 335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386138" h="3354302">
                  <a:moveTo>
                    <a:pt x="1741424" y="0"/>
                  </a:moveTo>
                  <a:lnTo>
                    <a:pt x="3361593" y="0"/>
                  </a:lnTo>
                  <a:lnTo>
                    <a:pt x="3386138" y="2474"/>
                  </a:lnTo>
                  <a:lnTo>
                    <a:pt x="3386138" y="2562"/>
                  </a:lnTo>
                  <a:lnTo>
                    <a:pt x="3360737" y="1"/>
                  </a:lnTo>
                  <a:lnTo>
                    <a:pt x="3359961" y="79"/>
                  </a:lnTo>
                  <a:lnTo>
                    <a:pt x="3359199" y="3"/>
                  </a:lnTo>
                  <a:lnTo>
                    <a:pt x="3319865" y="3968"/>
                  </a:lnTo>
                  <a:lnTo>
                    <a:pt x="3291844" y="14970"/>
                  </a:lnTo>
                  <a:lnTo>
                    <a:pt x="3287383" y="15837"/>
                  </a:lnTo>
                  <a:lnTo>
                    <a:pt x="3284128" y="17998"/>
                  </a:lnTo>
                  <a:lnTo>
                    <a:pt x="3257995" y="28258"/>
                  </a:lnTo>
                  <a:lnTo>
                    <a:pt x="3222828" y="58704"/>
                  </a:lnTo>
                  <a:lnTo>
                    <a:pt x="3222818" y="58711"/>
                  </a:lnTo>
                  <a:lnTo>
                    <a:pt x="3222803" y="58726"/>
                  </a:lnTo>
                  <a:lnTo>
                    <a:pt x="3208594" y="71027"/>
                  </a:lnTo>
                  <a:lnTo>
                    <a:pt x="3206027" y="75501"/>
                  </a:lnTo>
                  <a:lnTo>
                    <a:pt x="75498" y="3205994"/>
                  </a:lnTo>
                  <a:lnTo>
                    <a:pt x="71025" y="3208560"/>
                  </a:lnTo>
                  <a:lnTo>
                    <a:pt x="58729" y="3222763"/>
                  </a:lnTo>
                  <a:lnTo>
                    <a:pt x="58668" y="3222823"/>
                  </a:lnTo>
                  <a:lnTo>
                    <a:pt x="58642" y="3222864"/>
                  </a:lnTo>
                  <a:lnTo>
                    <a:pt x="28256" y="3257961"/>
                  </a:lnTo>
                  <a:lnTo>
                    <a:pt x="18016" y="3284040"/>
                  </a:lnTo>
                  <a:lnTo>
                    <a:pt x="15794" y="3287387"/>
                  </a:lnTo>
                  <a:lnTo>
                    <a:pt x="14902" y="3291975"/>
                  </a:lnTo>
                  <a:lnTo>
                    <a:pt x="3966" y="3319829"/>
                  </a:lnTo>
                  <a:lnTo>
                    <a:pt x="490" y="3354302"/>
                  </a:lnTo>
                  <a:lnTo>
                    <a:pt x="0" y="3354302"/>
                  </a:lnTo>
                  <a:lnTo>
                    <a:pt x="0" y="1741424"/>
                  </a:lnTo>
                  <a:close/>
                </a:path>
              </a:pathLst>
            </a:custGeom>
            <a:solidFill>
              <a:srgbClr val="FEB750"/>
            </a:solidFill>
            <a:ln w="19050">
              <a:noFill/>
            </a:ln>
            <a:effectLst>
              <a:outerShdw blurRad="584200" dist="1524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12" name="任意多边形 33"/>
            <p:cNvSpPr/>
            <p:nvPr/>
          </p:nvSpPr>
          <p:spPr>
            <a:xfrm flipH="1">
              <a:off x="6246337" y="1612636"/>
              <a:ext cx="2095261" cy="2075561"/>
            </a:xfrm>
            <a:custGeom>
              <a:avLst/>
              <a:gdLst>
                <a:gd name="connsiteX0" fmla="*/ 1741424 w 3386138"/>
                <a:gd name="connsiteY0" fmla="*/ 0 h 3354302"/>
                <a:gd name="connsiteX1" fmla="*/ 3361593 w 3386138"/>
                <a:gd name="connsiteY1" fmla="*/ 0 h 3354302"/>
                <a:gd name="connsiteX2" fmla="*/ 3386138 w 3386138"/>
                <a:gd name="connsiteY2" fmla="*/ 2474 h 3354302"/>
                <a:gd name="connsiteX3" fmla="*/ 3386138 w 3386138"/>
                <a:gd name="connsiteY3" fmla="*/ 2562 h 3354302"/>
                <a:gd name="connsiteX4" fmla="*/ 3360737 w 3386138"/>
                <a:gd name="connsiteY4" fmla="*/ 1 h 3354302"/>
                <a:gd name="connsiteX5" fmla="*/ 3359961 w 3386138"/>
                <a:gd name="connsiteY5" fmla="*/ 79 h 3354302"/>
                <a:gd name="connsiteX6" fmla="*/ 3359199 w 3386138"/>
                <a:gd name="connsiteY6" fmla="*/ 3 h 3354302"/>
                <a:gd name="connsiteX7" fmla="*/ 3319865 w 3386138"/>
                <a:gd name="connsiteY7" fmla="*/ 3968 h 3354302"/>
                <a:gd name="connsiteX8" fmla="*/ 3291844 w 3386138"/>
                <a:gd name="connsiteY8" fmla="*/ 14970 h 3354302"/>
                <a:gd name="connsiteX9" fmla="*/ 3287383 w 3386138"/>
                <a:gd name="connsiteY9" fmla="*/ 15837 h 3354302"/>
                <a:gd name="connsiteX10" fmla="*/ 3284128 w 3386138"/>
                <a:gd name="connsiteY10" fmla="*/ 17998 h 3354302"/>
                <a:gd name="connsiteX11" fmla="*/ 3257995 w 3386138"/>
                <a:gd name="connsiteY11" fmla="*/ 28258 h 3354302"/>
                <a:gd name="connsiteX12" fmla="*/ 3222828 w 3386138"/>
                <a:gd name="connsiteY12" fmla="*/ 58704 h 3354302"/>
                <a:gd name="connsiteX13" fmla="*/ 3222818 w 3386138"/>
                <a:gd name="connsiteY13" fmla="*/ 58711 h 3354302"/>
                <a:gd name="connsiteX14" fmla="*/ 3222803 w 3386138"/>
                <a:gd name="connsiteY14" fmla="*/ 58726 h 3354302"/>
                <a:gd name="connsiteX15" fmla="*/ 3208594 w 3386138"/>
                <a:gd name="connsiteY15" fmla="*/ 71027 h 3354302"/>
                <a:gd name="connsiteX16" fmla="*/ 3206027 w 3386138"/>
                <a:gd name="connsiteY16" fmla="*/ 75501 h 3354302"/>
                <a:gd name="connsiteX17" fmla="*/ 75498 w 3386138"/>
                <a:gd name="connsiteY17" fmla="*/ 3205994 h 3354302"/>
                <a:gd name="connsiteX18" fmla="*/ 71025 w 3386138"/>
                <a:gd name="connsiteY18" fmla="*/ 3208560 h 3354302"/>
                <a:gd name="connsiteX19" fmla="*/ 58729 w 3386138"/>
                <a:gd name="connsiteY19" fmla="*/ 3222763 h 3354302"/>
                <a:gd name="connsiteX20" fmla="*/ 58668 w 3386138"/>
                <a:gd name="connsiteY20" fmla="*/ 3222823 h 3354302"/>
                <a:gd name="connsiteX21" fmla="*/ 58642 w 3386138"/>
                <a:gd name="connsiteY21" fmla="*/ 3222864 h 3354302"/>
                <a:gd name="connsiteX22" fmla="*/ 28256 w 3386138"/>
                <a:gd name="connsiteY22" fmla="*/ 3257961 h 3354302"/>
                <a:gd name="connsiteX23" fmla="*/ 18016 w 3386138"/>
                <a:gd name="connsiteY23" fmla="*/ 3284040 h 3354302"/>
                <a:gd name="connsiteX24" fmla="*/ 15794 w 3386138"/>
                <a:gd name="connsiteY24" fmla="*/ 3287387 h 3354302"/>
                <a:gd name="connsiteX25" fmla="*/ 14902 w 3386138"/>
                <a:gd name="connsiteY25" fmla="*/ 3291975 h 3354302"/>
                <a:gd name="connsiteX26" fmla="*/ 3966 w 3386138"/>
                <a:gd name="connsiteY26" fmla="*/ 3319829 h 3354302"/>
                <a:gd name="connsiteX27" fmla="*/ 490 w 3386138"/>
                <a:gd name="connsiteY27" fmla="*/ 3354302 h 3354302"/>
                <a:gd name="connsiteX28" fmla="*/ 0 w 3386138"/>
                <a:gd name="connsiteY28" fmla="*/ 3354302 h 3354302"/>
                <a:gd name="connsiteX29" fmla="*/ 0 w 3386138"/>
                <a:gd name="connsiteY29" fmla="*/ 1741424 h 335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386138" h="3354302">
                  <a:moveTo>
                    <a:pt x="1741424" y="0"/>
                  </a:moveTo>
                  <a:lnTo>
                    <a:pt x="3361593" y="0"/>
                  </a:lnTo>
                  <a:lnTo>
                    <a:pt x="3386138" y="2474"/>
                  </a:lnTo>
                  <a:lnTo>
                    <a:pt x="3386138" y="2562"/>
                  </a:lnTo>
                  <a:lnTo>
                    <a:pt x="3360737" y="1"/>
                  </a:lnTo>
                  <a:lnTo>
                    <a:pt x="3359961" y="79"/>
                  </a:lnTo>
                  <a:lnTo>
                    <a:pt x="3359199" y="3"/>
                  </a:lnTo>
                  <a:lnTo>
                    <a:pt x="3319865" y="3968"/>
                  </a:lnTo>
                  <a:lnTo>
                    <a:pt x="3291844" y="14970"/>
                  </a:lnTo>
                  <a:lnTo>
                    <a:pt x="3287383" y="15837"/>
                  </a:lnTo>
                  <a:lnTo>
                    <a:pt x="3284128" y="17998"/>
                  </a:lnTo>
                  <a:lnTo>
                    <a:pt x="3257995" y="28258"/>
                  </a:lnTo>
                  <a:lnTo>
                    <a:pt x="3222828" y="58704"/>
                  </a:lnTo>
                  <a:lnTo>
                    <a:pt x="3222818" y="58711"/>
                  </a:lnTo>
                  <a:lnTo>
                    <a:pt x="3222803" y="58726"/>
                  </a:lnTo>
                  <a:lnTo>
                    <a:pt x="3208594" y="71027"/>
                  </a:lnTo>
                  <a:lnTo>
                    <a:pt x="3206027" y="75501"/>
                  </a:lnTo>
                  <a:lnTo>
                    <a:pt x="75498" y="3205994"/>
                  </a:lnTo>
                  <a:lnTo>
                    <a:pt x="71025" y="3208560"/>
                  </a:lnTo>
                  <a:lnTo>
                    <a:pt x="58729" y="3222763"/>
                  </a:lnTo>
                  <a:lnTo>
                    <a:pt x="58668" y="3222823"/>
                  </a:lnTo>
                  <a:lnTo>
                    <a:pt x="58642" y="3222864"/>
                  </a:lnTo>
                  <a:lnTo>
                    <a:pt x="28256" y="3257961"/>
                  </a:lnTo>
                  <a:lnTo>
                    <a:pt x="18016" y="3284040"/>
                  </a:lnTo>
                  <a:lnTo>
                    <a:pt x="15794" y="3287387"/>
                  </a:lnTo>
                  <a:lnTo>
                    <a:pt x="14902" y="3291975"/>
                  </a:lnTo>
                  <a:lnTo>
                    <a:pt x="3966" y="3319829"/>
                  </a:lnTo>
                  <a:lnTo>
                    <a:pt x="490" y="3354302"/>
                  </a:lnTo>
                  <a:lnTo>
                    <a:pt x="0" y="3354302"/>
                  </a:lnTo>
                  <a:lnTo>
                    <a:pt x="0" y="1741424"/>
                  </a:lnTo>
                  <a:close/>
                </a:path>
              </a:pathLst>
            </a:custGeom>
            <a:solidFill>
              <a:srgbClr val="E27172"/>
            </a:solidFill>
            <a:ln w="19050">
              <a:noFill/>
            </a:ln>
            <a:effectLst>
              <a:outerShdw blurRad="584200" dist="152400" dir="81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14" name="任意多边形 35"/>
            <p:cNvSpPr/>
            <p:nvPr/>
          </p:nvSpPr>
          <p:spPr>
            <a:xfrm flipH="1" flipV="1">
              <a:off x="6250503" y="4008940"/>
              <a:ext cx="2095261" cy="2075561"/>
            </a:xfrm>
            <a:custGeom>
              <a:avLst/>
              <a:gdLst>
                <a:gd name="connsiteX0" fmla="*/ 1741424 w 3386138"/>
                <a:gd name="connsiteY0" fmla="*/ 0 h 3354302"/>
                <a:gd name="connsiteX1" fmla="*/ 3361593 w 3386138"/>
                <a:gd name="connsiteY1" fmla="*/ 0 h 3354302"/>
                <a:gd name="connsiteX2" fmla="*/ 3386138 w 3386138"/>
                <a:gd name="connsiteY2" fmla="*/ 2474 h 3354302"/>
                <a:gd name="connsiteX3" fmla="*/ 3386138 w 3386138"/>
                <a:gd name="connsiteY3" fmla="*/ 2562 h 3354302"/>
                <a:gd name="connsiteX4" fmla="*/ 3360737 w 3386138"/>
                <a:gd name="connsiteY4" fmla="*/ 1 h 3354302"/>
                <a:gd name="connsiteX5" fmla="*/ 3359961 w 3386138"/>
                <a:gd name="connsiteY5" fmla="*/ 79 h 3354302"/>
                <a:gd name="connsiteX6" fmla="*/ 3359199 w 3386138"/>
                <a:gd name="connsiteY6" fmla="*/ 3 h 3354302"/>
                <a:gd name="connsiteX7" fmla="*/ 3319865 w 3386138"/>
                <a:gd name="connsiteY7" fmla="*/ 3968 h 3354302"/>
                <a:gd name="connsiteX8" fmla="*/ 3291844 w 3386138"/>
                <a:gd name="connsiteY8" fmla="*/ 14970 h 3354302"/>
                <a:gd name="connsiteX9" fmla="*/ 3287383 w 3386138"/>
                <a:gd name="connsiteY9" fmla="*/ 15837 h 3354302"/>
                <a:gd name="connsiteX10" fmla="*/ 3284128 w 3386138"/>
                <a:gd name="connsiteY10" fmla="*/ 17998 h 3354302"/>
                <a:gd name="connsiteX11" fmla="*/ 3257995 w 3386138"/>
                <a:gd name="connsiteY11" fmla="*/ 28258 h 3354302"/>
                <a:gd name="connsiteX12" fmla="*/ 3222828 w 3386138"/>
                <a:gd name="connsiteY12" fmla="*/ 58704 h 3354302"/>
                <a:gd name="connsiteX13" fmla="*/ 3222818 w 3386138"/>
                <a:gd name="connsiteY13" fmla="*/ 58711 h 3354302"/>
                <a:gd name="connsiteX14" fmla="*/ 3222803 w 3386138"/>
                <a:gd name="connsiteY14" fmla="*/ 58726 h 3354302"/>
                <a:gd name="connsiteX15" fmla="*/ 3208594 w 3386138"/>
                <a:gd name="connsiteY15" fmla="*/ 71027 h 3354302"/>
                <a:gd name="connsiteX16" fmla="*/ 3206027 w 3386138"/>
                <a:gd name="connsiteY16" fmla="*/ 75501 h 3354302"/>
                <a:gd name="connsiteX17" fmla="*/ 75498 w 3386138"/>
                <a:gd name="connsiteY17" fmla="*/ 3205994 h 3354302"/>
                <a:gd name="connsiteX18" fmla="*/ 71025 w 3386138"/>
                <a:gd name="connsiteY18" fmla="*/ 3208560 h 3354302"/>
                <a:gd name="connsiteX19" fmla="*/ 58729 w 3386138"/>
                <a:gd name="connsiteY19" fmla="*/ 3222763 h 3354302"/>
                <a:gd name="connsiteX20" fmla="*/ 58668 w 3386138"/>
                <a:gd name="connsiteY20" fmla="*/ 3222823 h 3354302"/>
                <a:gd name="connsiteX21" fmla="*/ 58642 w 3386138"/>
                <a:gd name="connsiteY21" fmla="*/ 3222864 h 3354302"/>
                <a:gd name="connsiteX22" fmla="*/ 28256 w 3386138"/>
                <a:gd name="connsiteY22" fmla="*/ 3257961 h 3354302"/>
                <a:gd name="connsiteX23" fmla="*/ 18016 w 3386138"/>
                <a:gd name="connsiteY23" fmla="*/ 3284040 h 3354302"/>
                <a:gd name="connsiteX24" fmla="*/ 15794 w 3386138"/>
                <a:gd name="connsiteY24" fmla="*/ 3287387 h 3354302"/>
                <a:gd name="connsiteX25" fmla="*/ 14902 w 3386138"/>
                <a:gd name="connsiteY25" fmla="*/ 3291975 h 3354302"/>
                <a:gd name="connsiteX26" fmla="*/ 3966 w 3386138"/>
                <a:gd name="connsiteY26" fmla="*/ 3319829 h 3354302"/>
                <a:gd name="connsiteX27" fmla="*/ 490 w 3386138"/>
                <a:gd name="connsiteY27" fmla="*/ 3354302 h 3354302"/>
                <a:gd name="connsiteX28" fmla="*/ 0 w 3386138"/>
                <a:gd name="connsiteY28" fmla="*/ 3354302 h 3354302"/>
                <a:gd name="connsiteX29" fmla="*/ 0 w 3386138"/>
                <a:gd name="connsiteY29" fmla="*/ 1741424 h 335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386138" h="3354302">
                  <a:moveTo>
                    <a:pt x="1741424" y="0"/>
                  </a:moveTo>
                  <a:lnTo>
                    <a:pt x="3361593" y="0"/>
                  </a:lnTo>
                  <a:lnTo>
                    <a:pt x="3386138" y="2474"/>
                  </a:lnTo>
                  <a:lnTo>
                    <a:pt x="3386138" y="2562"/>
                  </a:lnTo>
                  <a:lnTo>
                    <a:pt x="3360737" y="1"/>
                  </a:lnTo>
                  <a:lnTo>
                    <a:pt x="3359961" y="79"/>
                  </a:lnTo>
                  <a:lnTo>
                    <a:pt x="3359199" y="3"/>
                  </a:lnTo>
                  <a:lnTo>
                    <a:pt x="3319865" y="3968"/>
                  </a:lnTo>
                  <a:lnTo>
                    <a:pt x="3291844" y="14970"/>
                  </a:lnTo>
                  <a:lnTo>
                    <a:pt x="3287383" y="15837"/>
                  </a:lnTo>
                  <a:lnTo>
                    <a:pt x="3284128" y="17998"/>
                  </a:lnTo>
                  <a:lnTo>
                    <a:pt x="3257995" y="28258"/>
                  </a:lnTo>
                  <a:lnTo>
                    <a:pt x="3222828" y="58704"/>
                  </a:lnTo>
                  <a:lnTo>
                    <a:pt x="3222818" y="58711"/>
                  </a:lnTo>
                  <a:lnTo>
                    <a:pt x="3222803" y="58726"/>
                  </a:lnTo>
                  <a:lnTo>
                    <a:pt x="3208594" y="71027"/>
                  </a:lnTo>
                  <a:lnTo>
                    <a:pt x="3206027" y="75501"/>
                  </a:lnTo>
                  <a:lnTo>
                    <a:pt x="75498" y="3205994"/>
                  </a:lnTo>
                  <a:lnTo>
                    <a:pt x="71025" y="3208560"/>
                  </a:lnTo>
                  <a:lnTo>
                    <a:pt x="58729" y="3222763"/>
                  </a:lnTo>
                  <a:lnTo>
                    <a:pt x="58668" y="3222823"/>
                  </a:lnTo>
                  <a:lnTo>
                    <a:pt x="58642" y="3222864"/>
                  </a:lnTo>
                  <a:lnTo>
                    <a:pt x="28256" y="3257961"/>
                  </a:lnTo>
                  <a:lnTo>
                    <a:pt x="18016" y="3284040"/>
                  </a:lnTo>
                  <a:lnTo>
                    <a:pt x="15794" y="3287387"/>
                  </a:lnTo>
                  <a:lnTo>
                    <a:pt x="14902" y="3291975"/>
                  </a:lnTo>
                  <a:lnTo>
                    <a:pt x="3966" y="3319829"/>
                  </a:lnTo>
                  <a:lnTo>
                    <a:pt x="490" y="3354302"/>
                  </a:lnTo>
                  <a:lnTo>
                    <a:pt x="0" y="3354302"/>
                  </a:lnTo>
                  <a:lnTo>
                    <a:pt x="0" y="1741424"/>
                  </a:lnTo>
                  <a:close/>
                </a:path>
              </a:pathLst>
            </a:custGeom>
            <a:solidFill>
              <a:srgbClr val="633E72"/>
            </a:solidFill>
            <a:ln w="19050">
              <a:noFill/>
            </a:ln>
            <a:effectLst>
              <a:outerShdw blurRad="584200" dist="152400" dir="13500000" algn="b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15" name="矩形 36"/>
            <p:cNvSpPr/>
            <p:nvPr/>
          </p:nvSpPr>
          <p:spPr>
            <a:xfrm rot="5400000" flipV="1">
              <a:off x="5432239" y="2347445"/>
              <a:ext cx="356461" cy="858184"/>
            </a:xfrm>
            <a:prstGeom prst="rect">
              <a:avLst/>
            </a:prstGeom>
            <a:gradFill>
              <a:gsLst>
                <a:gs pos="100000">
                  <a:schemeClr val="tx1">
                    <a:alpha val="2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16" name="矩形 37"/>
            <p:cNvSpPr/>
            <p:nvPr/>
          </p:nvSpPr>
          <p:spPr>
            <a:xfrm rot="16200000">
              <a:off x="6386077" y="4482715"/>
              <a:ext cx="356461" cy="858184"/>
            </a:xfrm>
            <a:prstGeom prst="rect">
              <a:avLst/>
            </a:prstGeom>
            <a:gradFill>
              <a:gsLst>
                <a:gs pos="100000">
                  <a:schemeClr val="tx1">
                    <a:alpha val="2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17" name="矩形 38"/>
            <p:cNvSpPr/>
            <p:nvPr/>
          </p:nvSpPr>
          <p:spPr>
            <a:xfrm rot="5400000" flipV="1">
              <a:off x="6394406" y="3269862"/>
              <a:ext cx="356461" cy="858184"/>
            </a:xfrm>
            <a:prstGeom prst="rect">
              <a:avLst/>
            </a:prstGeom>
            <a:gradFill>
              <a:gsLst>
                <a:gs pos="100000">
                  <a:schemeClr val="tx1">
                    <a:alpha val="2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0" name="矩形 41"/>
            <p:cNvSpPr/>
            <p:nvPr/>
          </p:nvSpPr>
          <p:spPr>
            <a:xfrm>
              <a:off x="5782661" y="2964029"/>
              <a:ext cx="356461" cy="858184"/>
            </a:xfrm>
            <a:prstGeom prst="rect">
              <a:avLst/>
            </a:prstGeom>
            <a:gradFill>
              <a:gsLst>
                <a:gs pos="100000">
                  <a:schemeClr val="tx1">
                    <a:alpha val="2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1" name="矩形 42"/>
            <p:cNvSpPr/>
            <p:nvPr/>
          </p:nvSpPr>
          <p:spPr>
            <a:xfrm rot="10800000" flipV="1">
              <a:off x="6988898" y="2953607"/>
              <a:ext cx="356461" cy="858184"/>
            </a:xfrm>
            <a:prstGeom prst="rect">
              <a:avLst/>
            </a:prstGeom>
            <a:gradFill>
              <a:gsLst>
                <a:gs pos="100000">
                  <a:schemeClr val="tx1">
                    <a:alpha val="2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2" name="任意多边形 43"/>
            <p:cNvSpPr/>
            <p:nvPr/>
          </p:nvSpPr>
          <p:spPr>
            <a:xfrm rot="10800000" flipH="1">
              <a:off x="3846336" y="1609452"/>
              <a:ext cx="2204879" cy="2198981"/>
            </a:xfrm>
            <a:custGeom>
              <a:avLst/>
              <a:gdLst>
                <a:gd name="connsiteX0" fmla="*/ 2379148 w 2521182"/>
                <a:gd name="connsiteY0" fmla="*/ 2514438 h 2514438"/>
                <a:gd name="connsiteX1" fmla="*/ 2406978 w 2521182"/>
                <a:gd name="connsiteY1" fmla="*/ 2511632 h 2514438"/>
                <a:gd name="connsiteX2" fmla="*/ 2424370 w 2521182"/>
                <a:gd name="connsiteY2" fmla="*/ 2504804 h 2514438"/>
                <a:gd name="connsiteX3" fmla="*/ 2432293 w 2521182"/>
                <a:gd name="connsiteY3" fmla="*/ 2503263 h 2514438"/>
                <a:gd name="connsiteX4" fmla="*/ 2438072 w 2521182"/>
                <a:gd name="connsiteY4" fmla="*/ 2499425 h 2514438"/>
                <a:gd name="connsiteX5" fmla="*/ 2450754 w 2521182"/>
                <a:gd name="connsiteY5" fmla="*/ 2494446 h 2514438"/>
                <a:gd name="connsiteX6" fmla="*/ 2467821 w 2521182"/>
                <a:gd name="connsiteY6" fmla="*/ 2479670 h 2514438"/>
                <a:gd name="connsiteX7" fmla="*/ 2477974 w 2521182"/>
                <a:gd name="connsiteY7" fmla="*/ 2472928 h 2514438"/>
                <a:gd name="connsiteX8" fmla="*/ 2477973 w 2521182"/>
                <a:gd name="connsiteY8" fmla="*/ 2472928 h 2514438"/>
                <a:gd name="connsiteX9" fmla="*/ 2481173 w 2521182"/>
                <a:gd name="connsiteY9" fmla="*/ 2468110 h 2514438"/>
                <a:gd name="connsiteX10" fmla="*/ 2485706 w 2521182"/>
                <a:gd name="connsiteY10" fmla="*/ 2464185 h 2514438"/>
                <a:gd name="connsiteX11" fmla="*/ 2497947 w 2521182"/>
                <a:gd name="connsiteY11" fmla="*/ 2442849 h 2514438"/>
                <a:gd name="connsiteX12" fmla="*/ 2508308 w 2521182"/>
                <a:gd name="connsiteY12" fmla="*/ 2427246 h 2514438"/>
                <a:gd name="connsiteX13" fmla="*/ 2518420 w 2521182"/>
                <a:gd name="connsiteY13" fmla="*/ 2375281 h 2514438"/>
                <a:gd name="connsiteX14" fmla="*/ 2517240 w 2521182"/>
                <a:gd name="connsiteY14" fmla="*/ 2369220 h 2514438"/>
                <a:gd name="connsiteX15" fmla="*/ 2517240 w 2521182"/>
                <a:gd name="connsiteY15" fmla="*/ 2269594 h 2514438"/>
                <a:gd name="connsiteX16" fmla="*/ 2518420 w 2521182"/>
                <a:gd name="connsiteY16" fmla="*/ 2263529 h 2514438"/>
                <a:gd name="connsiteX17" fmla="*/ 2517241 w 2521182"/>
                <a:gd name="connsiteY17" fmla="*/ 2257468 h 2514438"/>
                <a:gd name="connsiteX18" fmla="*/ 2517242 w 2521182"/>
                <a:gd name="connsiteY18" fmla="*/ 980635 h 2514438"/>
                <a:gd name="connsiteX19" fmla="*/ 2521182 w 2521182"/>
                <a:gd name="connsiteY19" fmla="*/ 980635 h 2514438"/>
                <a:gd name="connsiteX20" fmla="*/ 2521182 w 2521182"/>
                <a:gd name="connsiteY20" fmla="*/ 0 h 2514438"/>
                <a:gd name="connsiteX21" fmla="*/ 1645990 w 2521182"/>
                <a:gd name="connsiteY21" fmla="*/ 0 h 2514438"/>
                <a:gd name="connsiteX22" fmla="*/ 1645990 w 2521182"/>
                <a:gd name="connsiteY22" fmla="*/ 1 h 2514438"/>
                <a:gd name="connsiteX23" fmla="*/ 1534237 w 2521182"/>
                <a:gd name="connsiteY23" fmla="*/ 1 h 2514438"/>
                <a:gd name="connsiteX24" fmla="*/ 1534237 w 2521182"/>
                <a:gd name="connsiteY24" fmla="*/ 1179 h 2514438"/>
                <a:gd name="connsiteX25" fmla="*/ 256970 w 2521182"/>
                <a:gd name="connsiteY25" fmla="*/ 1180 h 2514438"/>
                <a:gd name="connsiteX26" fmla="*/ 250909 w 2521182"/>
                <a:gd name="connsiteY26" fmla="*/ 1 h 2514438"/>
                <a:gd name="connsiteX27" fmla="*/ 244844 w 2521182"/>
                <a:gd name="connsiteY27" fmla="*/ 1181 h 2514438"/>
                <a:gd name="connsiteX28" fmla="*/ 145218 w 2521182"/>
                <a:gd name="connsiteY28" fmla="*/ 1181 h 2514438"/>
                <a:gd name="connsiteX29" fmla="*/ 139157 w 2521182"/>
                <a:gd name="connsiteY29" fmla="*/ 1 h 2514438"/>
                <a:gd name="connsiteX30" fmla="*/ 87192 w 2521182"/>
                <a:gd name="connsiteY30" fmla="*/ 10113 h 2514438"/>
                <a:gd name="connsiteX31" fmla="*/ 71589 w 2521182"/>
                <a:gd name="connsiteY31" fmla="*/ 20474 h 2514438"/>
                <a:gd name="connsiteX32" fmla="*/ 50253 w 2521182"/>
                <a:gd name="connsiteY32" fmla="*/ 32715 h 2514438"/>
                <a:gd name="connsiteX33" fmla="*/ 46328 w 2521182"/>
                <a:gd name="connsiteY33" fmla="*/ 37248 h 2514438"/>
                <a:gd name="connsiteX34" fmla="*/ 41510 w 2521182"/>
                <a:gd name="connsiteY34" fmla="*/ 40448 h 2514438"/>
                <a:gd name="connsiteX35" fmla="*/ 41510 w 2521182"/>
                <a:gd name="connsiteY35" fmla="*/ 40447 h 2514438"/>
                <a:gd name="connsiteX36" fmla="*/ 34768 w 2521182"/>
                <a:gd name="connsiteY36" fmla="*/ 50600 h 2514438"/>
                <a:gd name="connsiteX37" fmla="*/ 19992 w 2521182"/>
                <a:gd name="connsiteY37" fmla="*/ 67667 h 2514438"/>
                <a:gd name="connsiteX38" fmla="*/ 15013 w 2521182"/>
                <a:gd name="connsiteY38" fmla="*/ 80349 h 2514438"/>
                <a:gd name="connsiteX39" fmla="*/ 11175 w 2521182"/>
                <a:gd name="connsiteY39" fmla="*/ 86128 h 2514438"/>
                <a:gd name="connsiteX40" fmla="*/ 9634 w 2521182"/>
                <a:gd name="connsiteY40" fmla="*/ 94051 h 2514438"/>
                <a:gd name="connsiteX41" fmla="*/ 2806 w 2521182"/>
                <a:gd name="connsiteY41" fmla="*/ 111443 h 2514438"/>
                <a:gd name="connsiteX42" fmla="*/ 0 w 2521182"/>
                <a:gd name="connsiteY42" fmla="*/ 139273 h 2514438"/>
                <a:gd name="connsiteX43" fmla="*/ 2806 w 2521182"/>
                <a:gd name="connsiteY43" fmla="*/ 167103 h 2514438"/>
                <a:gd name="connsiteX44" fmla="*/ 10544 w 2521182"/>
                <a:gd name="connsiteY44" fmla="*/ 186812 h 2514438"/>
                <a:gd name="connsiteX45" fmla="*/ 11175 w 2521182"/>
                <a:gd name="connsiteY45" fmla="*/ 190058 h 2514438"/>
                <a:gd name="connsiteX46" fmla="*/ 12748 w 2521182"/>
                <a:gd name="connsiteY46" fmla="*/ 192425 h 2514438"/>
                <a:gd name="connsiteX47" fmla="*/ 19992 w 2521182"/>
                <a:gd name="connsiteY47" fmla="*/ 210878 h 2514438"/>
                <a:gd name="connsiteX48" fmla="*/ 41491 w 2521182"/>
                <a:gd name="connsiteY48" fmla="*/ 235710 h 2514438"/>
                <a:gd name="connsiteX49" fmla="*/ 41510 w 2521182"/>
                <a:gd name="connsiteY49" fmla="*/ 235739 h 2514438"/>
                <a:gd name="connsiteX50" fmla="*/ 41553 w 2521182"/>
                <a:gd name="connsiteY50" fmla="*/ 235781 h 2514438"/>
                <a:gd name="connsiteX51" fmla="*/ 50253 w 2521182"/>
                <a:gd name="connsiteY51" fmla="*/ 245831 h 2514438"/>
                <a:gd name="connsiteX52" fmla="*/ 53418 w 2521182"/>
                <a:gd name="connsiteY52" fmla="*/ 247646 h 2514438"/>
                <a:gd name="connsiteX53" fmla="*/ 786416 w 2521182"/>
                <a:gd name="connsiteY53" fmla="*/ 980636 h 2514438"/>
                <a:gd name="connsiteX54" fmla="*/ 789475 w 2521182"/>
                <a:gd name="connsiteY54" fmla="*/ 980636 h 2514438"/>
                <a:gd name="connsiteX55" fmla="*/ 1578426 w 2521182"/>
                <a:gd name="connsiteY55" fmla="*/ 1769586 h 2514438"/>
                <a:gd name="connsiteX56" fmla="*/ 1578887 w 2521182"/>
                <a:gd name="connsiteY56" fmla="*/ 1769125 h 2514438"/>
                <a:gd name="connsiteX57" fmla="*/ 2270775 w 2521182"/>
                <a:gd name="connsiteY57" fmla="*/ 2461020 h 2514438"/>
                <a:gd name="connsiteX58" fmla="*/ 2272590 w 2521182"/>
                <a:gd name="connsiteY58" fmla="*/ 2464185 h 2514438"/>
                <a:gd name="connsiteX59" fmla="*/ 2282640 w 2521182"/>
                <a:gd name="connsiteY59" fmla="*/ 2472885 h 2514438"/>
                <a:gd name="connsiteX60" fmla="*/ 2282682 w 2521182"/>
                <a:gd name="connsiteY60" fmla="*/ 2472928 h 2514438"/>
                <a:gd name="connsiteX61" fmla="*/ 2282711 w 2521182"/>
                <a:gd name="connsiteY61" fmla="*/ 2472947 h 2514438"/>
                <a:gd name="connsiteX62" fmla="*/ 2307543 w 2521182"/>
                <a:gd name="connsiteY62" fmla="*/ 2494446 h 2514438"/>
                <a:gd name="connsiteX63" fmla="*/ 2325996 w 2521182"/>
                <a:gd name="connsiteY63" fmla="*/ 2501690 h 2514438"/>
                <a:gd name="connsiteX64" fmla="*/ 2328363 w 2521182"/>
                <a:gd name="connsiteY64" fmla="*/ 2503263 h 2514438"/>
                <a:gd name="connsiteX65" fmla="*/ 2331609 w 2521182"/>
                <a:gd name="connsiteY65" fmla="*/ 2503894 h 2514438"/>
                <a:gd name="connsiteX66" fmla="*/ 2351318 w 2521182"/>
                <a:gd name="connsiteY66" fmla="*/ 2511632 h 251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2521182" h="2514438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w="22225">
              <a:gradFill flip="none" rotWithShape="1">
                <a:gsLst>
                  <a:gs pos="67000">
                    <a:schemeClr val="bg1"/>
                  </a:gs>
                  <a:gs pos="22000">
                    <a:schemeClr val="bg1">
                      <a:alpha val="0"/>
                      <a:lumMod val="100000"/>
                    </a:schemeClr>
                  </a:gs>
                </a:gsLst>
                <a:lin ang="8100000" scaled="0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3" name="任意多边形 44"/>
            <p:cNvSpPr/>
            <p:nvPr/>
          </p:nvSpPr>
          <p:spPr>
            <a:xfrm rot="10800000">
              <a:off x="6138642" y="1615844"/>
              <a:ext cx="2204879" cy="2198981"/>
            </a:xfrm>
            <a:custGeom>
              <a:avLst/>
              <a:gdLst>
                <a:gd name="connsiteX0" fmla="*/ 2379148 w 2521182"/>
                <a:gd name="connsiteY0" fmla="*/ 2514438 h 2514438"/>
                <a:gd name="connsiteX1" fmla="*/ 2406978 w 2521182"/>
                <a:gd name="connsiteY1" fmla="*/ 2511632 h 2514438"/>
                <a:gd name="connsiteX2" fmla="*/ 2424370 w 2521182"/>
                <a:gd name="connsiteY2" fmla="*/ 2504804 h 2514438"/>
                <a:gd name="connsiteX3" fmla="*/ 2432293 w 2521182"/>
                <a:gd name="connsiteY3" fmla="*/ 2503263 h 2514438"/>
                <a:gd name="connsiteX4" fmla="*/ 2438072 w 2521182"/>
                <a:gd name="connsiteY4" fmla="*/ 2499425 h 2514438"/>
                <a:gd name="connsiteX5" fmla="*/ 2450754 w 2521182"/>
                <a:gd name="connsiteY5" fmla="*/ 2494446 h 2514438"/>
                <a:gd name="connsiteX6" fmla="*/ 2467821 w 2521182"/>
                <a:gd name="connsiteY6" fmla="*/ 2479670 h 2514438"/>
                <a:gd name="connsiteX7" fmla="*/ 2477974 w 2521182"/>
                <a:gd name="connsiteY7" fmla="*/ 2472928 h 2514438"/>
                <a:gd name="connsiteX8" fmla="*/ 2477973 w 2521182"/>
                <a:gd name="connsiteY8" fmla="*/ 2472928 h 2514438"/>
                <a:gd name="connsiteX9" fmla="*/ 2481173 w 2521182"/>
                <a:gd name="connsiteY9" fmla="*/ 2468110 h 2514438"/>
                <a:gd name="connsiteX10" fmla="*/ 2485706 w 2521182"/>
                <a:gd name="connsiteY10" fmla="*/ 2464185 h 2514438"/>
                <a:gd name="connsiteX11" fmla="*/ 2497947 w 2521182"/>
                <a:gd name="connsiteY11" fmla="*/ 2442849 h 2514438"/>
                <a:gd name="connsiteX12" fmla="*/ 2508308 w 2521182"/>
                <a:gd name="connsiteY12" fmla="*/ 2427246 h 2514438"/>
                <a:gd name="connsiteX13" fmla="*/ 2518420 w 2521182"/>
                <a:gd name="connsiteY13" fmla="*/ 2375281 h 2514438"/>
                <a:gd name="connsiteX14" fmla="*/ 2517240 w 2521182"/>
                <a:gd name="connsiteY14" fmla="*/ 2369220 h 2514438"/>
                <a:gd name="connsiteX15" fmla="*/ 2517240 w 2521182"/>
                <a:gd name="connsiteY15" fmla="*/ 2269594 h 2514438"/>
                <a:gd name="connsiteX16" fmla="*/ 2518420 w 2521182"/>
                <a:gd name="connsiteY16" fmla="*/ 2263529 h 2514438"/>
                <a:gd name="connsiteX17" fmla="*/ 2517241 w 2521182"/>
                <a:gd name="connsiteY17" fmla="*/ 2257468 h 2514438"/>
                <a:gd name="connsiteX18" fmla="*/ 2517242 w 2521182"/>
                <a:gd name="connsiteY18" fmla="*/ 980635 h 2514438"/>
                <a:gd name="connsiteX19" fmla="*/ 2521182 w 2521182"/>
                <a:gd name="connsiteY19" fmla="*/ 980635 h 2514438"/>
                <a:gd name="connsiteX20" fmla="*/ 2521182 w 2521182"/>
                <a:gd name="connsiteY20" fmla="*/ 0 h 2514438"/>
                <a:gd name="connsiteX21" fmla="*/ 1645990 w 2521182"/>
                <a:gd name="connsiteY21" fmla="*/ 0 h 2514438"/>
                <a:gd name="connsiteX22" fmla="*/ 1645990 w 2521182"/>
                <a:gd name="connsiteY22" fmla="*/ 1 h 2514438"/>
                <a:gd name="connsiteX23" fmla="*/ 1534237 w 2521182"/>
                <a:gd name="connsiteY23" fmla="*/ 1 h 2514438"/>
                <a:gd name="connsiteX24" fmla="*/ 1534237 w 2521182"/>
                <a:gd name="connsiteY24" fmla="*/ 1179 h 2514438"/>
                <a:gd name="connsiteX25" fmla="*/ 256970 w 2521182"/>
                <a:gd name="connsiteY25" fmla="*/ 1180 h 2514438"/>
                <a:gd name="connsiteX26" fmla="*/ 250909 w 2521182"/>
                <a:gd name="connsiteY26" fmla="*/ 1 h 2514438"/>
                <a:gd name="connsiteX27" fmla="*/ 244844 w 2521182"/>
                <a:gd name="connsiteY27" fmla="*/ 1181 h 2514438"/>
                <a:gd name="connsiteX28" fmla="*/ 145218 w 2521182"/>
                <a:gd name="connsiteY28" fmla="*/ 1181 h 2514438"/>
                <a:gd name="connsiteX29" fmla="*/ 139157 w 2521182"/>
                <a:gd name="connsiteY29" fmla="*/ 1 h 2514438"/>
                <a:gd name="connsiteX30" fmla="*/ 87192 w 2521182"/>
                <a:gd name="connsiteY30" fmla="*/ 10113 h 2514438"/>
                <a:gd name="connsiteX31" fmla="*/ 71589 w 2521182"/>
                <a:gd name="connsiteY31" fmla="*/ 20474 h 2514438"/>
                <a:gd name="connsiteX32" fmla="*/ 50253 w 2521182"/>
                <a:gd name="connsiteY32" fmla="*/ 32715 h 2514438"/>
                <a:gd name="connsiteX33" fmla="*/ 46328 w 2521182"/>
                <a:gd name="connsiteY33" fmla="*/ 37248 h 2514438"/>
                <a:gd name="connsiteX34" fmla="*/ 41510 w 2521182"/>
                <a:gd name="connsiteY34" fmla="*/ 40448 h 2514438"/>
                <a:gd name="connsiteX35" fmla="*/ 41510 w 2521182"/>
                <a:gd name="connsiteY35" fmla="*/ 40447 h 2514438"/>
                <a:gd name="connsiteX36" fmla="*/ 34768 w 2521182"/>
                <a:gd name="connsiteY36" fmla="*/ 50600 h 2514438"/>
                <a:gd name="connsiteX37" fmla="*/ 19992 w 2521182"/>
                <a:gd name="connsiteY37" fmla="*/ 67667 h 2514438"/>
                <a:gd name="connsiteX38" fmla="*/ 15013 w 2521182"/>
                <a:gd name="connsiteY38" fmla="*/ 80349 h 2514438"/>
                <a:gd name="connsiteX39" fmla="*/ 11175 w 2521182"/>
                <a:gd name="connsiteY39" fmla="*/ 86128 h 2514438"/>
                <a:gd name="connsiteX40" fmla="*/ 9634 w 2521182"/>
                <a:gd name="connsiteY40" fmla="*/ 94051 h 2514438"/>
                <a:gd name="connsiteX41" fmla="*/ 2806 w 2521182"/>
                <a:gd name="connsiteY41" fmla="*/ 111443 h 2514438"/>
                <a:gd name="connsiteX42" fmla="*/ 0 w 2521182"/>
                <a:gd name="connsiteY42" fmla="*/ 139273 h 2514438"/>
                <a:gd name="connsiteX43" fmla="*/ 2806 w 2521182"/>
                <a:gd name="connsiteY43" fmla="*/ 167103 h 2514438"/>
                <a:gd name="connsiteX44" fmla="*/ 10544 w 2521182"/>
                <a:gd name="connsiteY44" fmla="*/ 186812 h 2514438"/>
                <a:gd name="connsiteX45" fmla="*/ 11175 w 2521182"/>
                <a:gd name="connsiteY45" fmla="*/ 190058 h 2514438"/>
                <a:gd name="connsiteX46" fmla="*/ 12748 w 2521182"/>
                <a:gd name="connsiteY46" fmla="*/ 192425 h 2514438"/>
                <a:gd name="connsiteX47" fmla="*/ 19992 w 2521182"/>
                <a:gd name="connsiteY47" fmla="*/ 210878 h 2514438"/>
                <a:gd name="connsiteX48" fmla="*/ 41491 w 2521182"/>
                <a:gd name="connsiteY48" fmla="*/ 235710 h 2514438"/>
                <a:gd name="connsiteX49" fmla="*/ 41510 w 2521182"/>
                <a:gd name="connsiteY49" fmla="*/ 235739 h 2514438"/>
                <a:gd name="connsiteX50" fmla="*/ 41553 w 2521182"/>
                <a:gd name="connsiteY50" fmla="*/ 235781 h 2514438"/>
                <a:gd name="connsiteX51" fmla="*/ 50253 w 2521182"/>
                <a:gd name="connsiteY51" fmla="*/ 245831 h 2514438"/>
                <a:gd name="connsiteX52" fmla="*/ 53418 w 2521182"/>
                <a:gd name="connsiteY52" fmla="*/ 247646 h 2514438"/>
                <a:gd name="connsiteX53" fmla="*/ 786416 w 2521182"/>
                <a:gd name="connsiteY53" fmla="*/ 980636 h 2514438"/>
                <a:gd name="connsiteX54" fmla="*/ 789475 w 2521182"/>
                <a:gd name="connsiteY54" fmla="*/ 980636 h 2514438"/>
                <a:gd name="connsiteX55" fmla="*/ 1578426 w 2521182"/>
                <a:gd name="connsiteY55" fmla="*/ 1769586 h 2514438"/>
                <a:gd name="connsiteX56" fmla="*/ 1578887 w 2521182"/>
                <a:gd name="connsiteY56" fmla="*/ 1769125 h 2514438"/>
                <a:gd name="connsiteX57" fmla="*/ 2270775 w 2521182"/>
                <a:gd name="connsiteY57" fmla="*/ 2461020 h 2514438"/>
                <a:gd name="connsiteX58" fmla="*/ 2272590 w 2521182"/>
                <a:gd name="connsiteY58" fmla="*/ 2464185 h 2514438"/>
                <a:gd name="connsiteX59" fmla="*/ 2282640 w 2521182"/>
                <a:gd name="connsiteY59" fmla="*/ 2472885 h 2514438"/>
                <a:gd name="connsiteX60" fmla="*/ 2282682 w 2521182"/>
                <a:gd name="connsiteY60" fmla="*/ 2472928 h 2514438"/>
                <a:gd name="connsiteX61" fmla="*/ 2282711 w 2521182"/>
                <a:gd name="connsiteY61" fmla="*/ 2472947 h 2514438"/>
                <a:gd name="connsiteX62" fmla="*/ 2307543 w 2521182"/>
                <a:gd name="connsiteY62" fmla="*/ 2494446 h 2514438"/>
                <a:gd name="connsiteX63" fmla="*/ 2325996 w 2521182"/>
                <a:gd name="connsiteY63" fmla="*/ 2501690 h 2514438"/>
                <a:gd name="connsiteX64" fmla="*/ 2328363 w 2521182"/>
                <a:gd name="connsiteY64" fmla="*/ 2503263 h 2514438"/>
                <a:gd name="connsiteX65" fmla="*/ 2331609 w 2521182"/>
                <a:gd name="connsiteY65" fmla="*/ 2503894 h 2514438"/>
                <a:gd name="connsiteX66" fmla="*/ 2351318 w 2521182"/>
                <a:gd name="connsiteY66" fmla="*/ 2511632 h 251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2521182" h="2514438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w="22225">
              <a:gradFill flip="none" rotWithShape="1">
                <a:gsLst>
                  <a:gs pos="67000">
                    <a:schemeClr val="bg1"/>
                  </a:gs>
                  <a:gs pos="22000">
                    <a:schemeClr val="bg1">
                      <a:alpha val="0"/>
                      <a:lumMod val="100000"/>
                    </a:schemeClr>
                  </a:gs>
                </a:gsLst>
                <a:lin ang="8100000" scaled="0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4" name="任意多边形 45"/>
            <p:cNvSpPr/>
            <p:nvPr/>
          </p:nvSpPr>
          <p:spPr>
            <a:xfrm rot="10800000" flipH="1" flipV="1">
              <a:off x="3850779" y="3875595"/>
              <a:ext cx="2173791" cy="2198981"/>
            </a:xfrm>
            <a:custGeom>
              <a:avLst/>
              <a:gdLst>
                <a:gd name="connsiteX0" fmla="*/ 2379148 w 2521182"/>
                <a:gd name="connsiteY0" fmla="*/ 2514438 h 2514438"/>
                <a:gd name="connsiteX1" fmla="*/ 2406978 w 2521182"/>
                <a:gd name="connsiteY1" fmla="*/ 2511632 h 2514438"/>
                <a:gd name="connsiteX2" fmla="*/ 2424370 w 2521182"/>
                <a:gd name="connsiteY2" fmla="*/ 2504804 h 2514438"/>
                <a:gd name="connsiteX3" fmla="*/ 2432293 w 2521182"/>
                <a:gd name="connsiteY3" fmla="*/ 2503263 h 2514438"/>
                <a:gd name="connsiteX4" fmla="*/ 2438072 w 2521182"/>
                <a:gd name="connsiteY4" fmla="*/ 2499425 h 2514438"/>
                <a:gd name="connsiteX5" fmla="*/ 2450754 w 2521182"/>
                <a:gd name="connsiteY5" fmla="*/ 2494446 h 2514438"/>
                <a:gd name="connsiteX6" fmla="*/ 2467821 w 2521182"/>
                <a:gd name="connsiteY6" fmla="*/ 2479670 h 2514438"/>
                <a:gd name="connsiteX7" fmla="*/ 2477974 w 2521182"/>
                <a:gd name="connsiteY7" fmla="*/ 2472928 h 2514438"/>
                <a:gd name="connsiteX8" fmla="*/ 2477973 w 2521182"/>
                <a:gd name="connsiteY8" fmla="*/ 2472928 h 2514438"/>
                <a:gd name="connsiteX9" fmla="*/ 2481173 w 2521182"/>
                <a:gd name="connsiteY9" fmla="*/ 2468110 h 2514438"/>
                <a:gd name="connsiteX10" fmla="*/ 2485706 w 2521182"/>
                <a:gd name="connsiteY10" fmla="*/ 2464185 h 2514438"/>
                <a:gd name="connsiteX11" fmla="*/ 2497947 w 2521182"/>
                <a:gd name="connsiteY11" fmla="*/ 2442849 h 2514438"/>
                <a:gd name="connsiteX12" fmla="*/ 2508308 w 2521182"/>
                <a:gd name="connsiteY12" fmla="*/ 2427246 h 2514438"/>
                <a:gd name="connsiteX13" fmla="*/ 2518420 w 2521182"/>
                <a:gd name="connsiteY13" fmla="*/ 2375281 h 2514438"/>
                <a:gd name="connsiteX14" fmla="*/ 2517240 w 2521182"/>
                <a:gd name="connsiteY14" fmla="*/ 2369220 h 2514438"/>
                <a:gd name="connsiteX15" fmla="*/ 2517240 w 2521182"/>
                <a:gd name="connsiteY15" fmla="*/ 2269594 h 2514438"/>
                <a:gd name="connsiteX16" fmla="*/ 2518420 w 2521182"/>
                <a:gd name="connsiteY16" fmla="*/ 2263529 h 2514438"/>
                <a:gd name="connsiteX17" fmla="*/ 2517241 w 2521182"/>
                <a:gd name="connsiteY17" fmla="*/ 2257468 h 2514438"/>
                <a:gd name="connsiteX18" fmla="*/ 2517242 w 2521182"/>
                <a:gd name="connsiteY18" fmla="*/ 980635 h 2514438"/>
                <a:gd name="connsiteX19" fmla="*/ 2521182 w 2521182"/>
                <a:gd name="connsiteY19" fmla="*/ 980635 h 2514438"/>
                <a:gd name="connsiteX20" fmla="*/ 2521182 w 2521182"/>
                <a:gd name="connsiteY20" fmla="*/ 0 h 2514438"/>
                <a:gd name="connsiteX21" fmla="*/ 1645990 w 2521182"/>
                <a:gd name="connsiteY21" fmla="*/ 0 h 2514438"/>
                <a:gd name="connsiteX22" fmla="*/ 1645990 w 2521182"/>
                <a:gd name="connsiteY22" fmla="*/ 1 h 2514438"/>
                <a:gd name="connsiteX23" fmla="*/ 1534237 w 2521182"/>
                <a:gd name="connsiteY23" fmla="*/ 1 h 2514438"/>
                <a:gd name="connsiteX24" fmla="*/ 1534237 w 2521182"/>
                <a:gd name="connsiteY24" fmla="*/ 1179 h 2514438"/>
                <a:gd name="connsiteX25" fmla="*/ 256970 w 2521182"/>
                <a:gd name="connsiteY25" fmla="*/ 1180 h 2514438"/>
                <a:gd name="connsiteX26" fmla="*/ 250909 w 2521182"/>
                <a:gd name="connsiteY26" fmla="*/ 1 h 2514438"/>
                <a:gd name="connsiteX27" fmla="*/ 244844 w 2521182"/>
                <a:gd name="connsiteY27" fmla="*/ 1181 h 2514438"/>
                <a:gd name="connsiteX28" fmla="*/ 145218 w 2521182"/>
                <a:gd name="connsiteY28" fmla="*/ 1181 h 2514438"/>
                <a:gd name="connsiteX29" fmla="*/ 139157 w 2521182"/>
                <a:gd name="connsiteY29" fmla="*/ 1 h 2514438"/>
                <a:gd name="connsiteX30" fmla="*/ 87192 w 2521182"/>
                <a:gd name="connsiteY30" fmla="*/ 10113 h 2514438"/>
                <a:gd name="connsiteX31" fmla="*/ 71589 w 2521182"/>
                <a:gd name="connsiteY31" fmla="*/ 20474 h 2514438"/>
                <a:gd name="connsiteX32" fmla="*/ 50253 w 2521182"/>
                <a:gd name="connsiteY32" fmla="*/ 32715 h 2514438"/>
                <a:gd name="connsiteX33" fmla="*/ 46328 w 2521182"/>
                <a:gd name="connsiteY33" fmla="*/ 37248 h 2514438"/>
                <a:gd name="connsiteX34" fmla="*/ 41510 w 2521182"/>
                <a:gd name="connsiteY34" fmla="*/ 40448 h 2514438"/>
                <a:gd name="connsiteX35" fmla="*/ 41510 w 2521182"/>
                <a:gd name="connsiteY35" fmla="*/ 40447 h 2514438"/>
                <a:gd name="connsiteX36" fmla="*/ 34768 w 2521182"/>
                <a:gd name="connsiteY36" fmla="*/ 50600 h 2514438"/>
                <a:gd name="connsiteX37" fmla="*/ 19992 w 2521182"/>
                <a:gd name="connsiteY37" fmla="*/ 67667 h 2514438"/>
                <a:gd name="connsiteX38" fmla="*/ 15013 w 2521182"/>
                <a:gd name="connsiteY38" fmla="*/ 80349 h 2514438"/>
                <a:gd name="connsiteX39" fmla="*/ 11175 w 2521182"/>
                <a:gd name="connsiteY39" fmla="*/ 86128 h 2514438"/>
                <a:gd name="connsiteX40" fmla="*/ 9634 w 2521182"/>
                <a:gd name="connsiteY40" fmla="*/ 94051 h 2514438"/>
                <a:gd name="connsiteX41" fmla="*/ 2806 w 2521182"/>
                <a:gd name="connsiteY41" fmla="*/ 111443 h 2514438"/>
                <a:gd name="connsiteX42" fmla="*/ 0 w 2521182"/>
                <a:gd name="connsiteY42" fmla="*/ 139273 h 2514438"/>
                <a:gd name="connsiteX43" fmla="*/ 2806 w 2521182"/>
                <a:gd name="connsiteY43" fmla="*/ 167103 h 2514438"/>
                <a:gd name="connsiteX44" fmla="*/ 10544 w 2521182"/>
                <a:gd name="connsiteY44" fmla="*/ 186812 h 2514438"/>
                <a:gd name="connsiteX45" fmla="*/ 11175 w 2521182"/>
                <a:gd name="connsiteY45" fmla="*/ 190058 h 2514438"/>
                <a:gd name="connsiteX46" fmla="*/ 12748 w 2521182"/>
                <a:gd name="connsiteY46" fmla="*/ 192425 h 2514438"/>
                <a:gd name="connsiteX47" fmla="*/ 19992 w 2521182"/>
                <a:gd name="connsiteY47" fmla="*/ 210878 h 2514438"/>
                <a:gd name="connsiteX48" fmla="*/ 41491 w 2521182"/>
                <a:gd name="connsiteY48" fmla="*/ 235710 h 2514438"/>
                <a:gd name="connsiteX49" fmla="*/ 41510 w 2521182"/>
                <a:gd name="connsiteY49" fmla="*/ 235739 h 2514438"/>
                <a:gd name="connsiteX50" fmla="*/ 41553 w 2521182"/>
                <a:gd name="connsiteY50" fmla="*/ 235781 h 2514438"/>
                <a:gd name="connsiteX51" fmla="*/ 50253 w 2521182"/>
                <a:gd name="connsiteY51" fmla="*/ 245831 h 2514438"/>
                <a:gd name="connsiteX52" fmla="*/ 53418 w 2521182"/>
                <a:gd name="connsiteY52" fmla="*/ 247646 h 2514438"/>
                <a:gd name="connsiteX53" fmla="*/ 786416 w 2521182"/>
                <a:gd name="connsiteY53" fmla="*/ 980636 h 2514438"/>
                <a:gd name="connsiteX54" fmla="*/ 789475 w 2521182"/>
                <a:gd name="connsiteY54" fmla="*/ 980636 h 2514438"/>
                <a:gd name="connsiteX55" fmla="*/ 1578426 w 2521182"/>
                <a:gd name="connsiteY55" fmla="*/ 1769586 h 2514438"/>
                <a:gd name="connsiteX56" fmla="*/ 1578887 w 2521182"/>
                <a:gd name="connsiteY56" fmla="*/ 1769125 h 2514438"/>
                <a:gd name="connsiteX57" fmla="*/ 2270775 w 2521182"/>
                <a:gd name="connsiteY57" fmla="*/ 2461020 h 2514438"/>
                <a:gd name="connsiteX58" fmla="*/ 2272590 w 2521182"/>
                <a:gd name="connsiteY58" fmla="*/ 2464185 h 2514438"/>
                <a:gd name="connsiteX59" fmla="*/ 2282640 w 2521182"/>
                <a:gd name="connsiteY59" fmla="*/ 2472885 h 2514438"/>
                <a:gd name="connsiteX60" fmla="*/ 2282682 w 2521182"/>
                <a:gd name="connsiteY60" fmla="*/ 2472928 h 2514438"/>
                <a:gd name="connsiteX61" fmla="*/ 2282711 w 2521182"/>
                <a:gd name="connsiteY61" fmla="*/ 2472947 h 2514438"/>
                <a:gd name="connsiteX62" fmla="*/ 2307543 w 2521182"/>
                <a:gd name="connsiteY62" fmla="*/ 2494446 h 2514438"/>
                <a:gd name="connsiteX63" fmla="*/ 2325996 w 2521182"/>
                <a:gd name="connsiteY63" fmla="*/ 2501690 h 2514438"/>
                <a:gd name="connsiteX64" fmla="*/ 2328363 w 2521182"/>
                <a:gd name="connsiteY64" fmla="*/ 2503263 h 2514438"/>
                <a:gd name="connsiteX65" fmla="*/ 2331609 w 2521182"/>
                <a:gd name="connsiteY65" fmla="*/ 2503894 h 2514438"/>
                <a:gd name="connsiteX66" fmla="*/ 2351318 w 2521182"/>
                <a:gd name="connsiteY66" fmla="*/ 2511632 h 251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2521182" h="2514438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w="22225">
              <a:gradFill flip="none" rotWithShape="1">
                <a:gsLst>
                  <a:gs pos="67000">
                    <a:schemeClr val="bg1"/>
                  </a:gs>
                  <a:gs pos="22000">
                    <a:schemeClr val="bg1">
                      <a:alpha val="0"/>
                      <a:lumMod val="100000"/>
                    </a:schemeClr>
                  </a:gs>
                </a:gsLst>
                <a:lin ang="8100000" scaled="0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5" name="任意多边形 46"/>
            <p:cNvSpPr/>
            <p:nvPr/>
          </p:nvSpPr>
          <p:spPr>
            <a:xfrm rot="10800000" flipV="1">
              <a:off x="6140254" y="3890928"/>
              <a:ext cx="2194328" cy="2198981"/>
            </a:xfrm>
            <a:custGeom>
              <a:avLst/>
              <a:gdLst>
                <a:gd name="connsiteX0" fmla="*/ 2379148 w 2521182"/>
                <a:gd name="connsiteY0" fmla="*/ 2514438 h 2514438"/>
                <a:gd name="connsiteX1" fmla="*/ 2406978 w 2521182"/>
                <a:gd name="connsiteY1" fmla="*/ 2511632 h 2514438"/>
                <a:gd name="connsiteX2" fmla="*/ 2424370 w 2521182"/>
                <a:gd name="connsiteY2" fmla="*/ 2504804 h 2514438"/>
                <a:gd name="connsiteX3" fmla="*/ 2432293 w 2521182"/>
                <a:gd name="connsiteY3" fmla="*/ 2503263 h 2514438"/>
                <a:gd name="connsiteX4" fmla="*/ 2438072 w 2521182"/>
                <a:gd name="connsiteY4" fmla="*/ 2499425 h 2514438"/>
                <a:gd name="connsiteX5" fmla="*/ 2450754 w 2521182"/>
                <a:gd name="connsiteY5" fmla="*/ 2494446 h 2514438"/>
                <a:gd name="connsiteX6" fmla="*/ 2467821 w 2521182"/>
                <a:gd name="connsiteY6" fmla="*/ 2479670 h 2514438"/>
                <a:gd name="connsiteX7" fmla="*/ 2477974 w 2521182"/>
                <a:gd name="connsiteY7" fmla="*/ 2472928 h 2514438"/>
                <a:gd name="connsiteX8" fmla="*/ 2477973 w 2521182"/>
                <a:gd name="connsiteY8" fmla="*/ 2472928 h 2514438"/>
                <a:gd name="connsiteX9" fmla="*/ 2481173 w 2521182"/>
                <a:gd name="connsiteY9" fmla="*/ 2468110 h 2514438"/>
                <a:gd name="connsiteX10" fmla="*/ 2485706 w 2521182"/>
                <a:gd name="connsiteY10" fmla="*/ 2464185 h 2514438"/>
                <a:gd name="connsiteX11" fmla="*/ 2497947 w 2521182"/>
                <a:gd name="connsiteY11" fmla="*/ 2442849 h 2514438"/>
                <a:gd name="connsiteX12" fmla="*/ 2508308 w 2521182"/>
                <a:gd name="connsiteY12" fmla="*/ 2427246 h 2514438"/>
                <a:gd name="connsiteX13" fmla="*/ 2518420 w 2521182"/>
                <a:gd name="connsiteY13" fmla="*/ 2375281 h 2514438"/>
                <a:gd name="connsiteX14" fmla="*/ 2517240 w 2521182"/>
                <a:gd name="connsiteY14" fmla="*/ 2369220 h 2514438"/>
                <a:gd name="connsiteX15" fmla="*/ 2517240 w 2521182"/>
                <a:gd name="connsiteY15" fmla="*/ 2269594 h 2514438"/>
                <a:gd name="connsiteX16" fmla="*/ 2518420 w 2521182"/>
                <a:gd name="connsiteY16" fmla="*/ 2263529 h 2514438"/>
                <a:gd name="connsiteX17" fmla="*/ 2517241 w 2521182"/>
                <a:gd name="connsiteY17" fmla="*/ 2257468 h 2514438"/>
                <a:gd name="connsiteX18" fmla="*/ 2517242 w 2521182"/>
                <a:gd name="connsiteY18" fmla="*/ 980635 h 2514438"/>
                <a:gd name="connsiteX19" fmla="*/ 2521182 w 2521182"/>
                <a:gd name="connsiteY19" fmla="*/ 980635 h 2514438"/>
                <a:gd name="connsiteX20" fmla="*/ 2521182 w 2521182"/>
                <a:gd name="connsiteY20" fmla="*/ 0 h 2514438"/>
                <a:gd name="connsiteX21" fmla="*/ 1645990 w 2521182"/>
                <a:gd name="connsiteY21" fmla="*/ 0 h 2514438"/>
                <a:gd name="connsiteX22" fmla="*/ 1645990 w 2521182"/>
                <a:gd name="connsiteY22" fmla="*/ 1 h 2514438"/>
                <a:gd name="connsiteX23" fmla="*/ 1534237 w 2521182"/>
                <a:gd name="connsiteY23" fmla="*/ 1 h 2514438"/>
                <a:gd name="connsiteX24" fmla="*/ 1534237 w 2521182"/>
                <a:gd name="connsiteY24" fmla="*/ 1179 h 2514438"/>
                <a:gd name="connsiteX25" fmla="*/ 256970 w 2521182"/>
                <a:gd name="connsiteY25" fmla="*/ 1180 h 2514438"/>
                <a:gd name="connsiteX26" fmla="*/ 250909 w 2521182"/>
                <a:gd name="connsiteY26" fmla="*/ 1 h 2514438"/>
                <a:gd name="connsiteX27" fmla="*/ 244844 w 2521182"/>
                <a:gd name="connsiteY27" fmla="*/ 1181 h 2514438"/>
                <a:gd name="connsiteX28" fmla="*/ 145218 w 2521182"/>
                <a:gd name="connsiteY28" fmla="*/ 1181 h 2514438"/>
                <a:gd name="connsiteX29" fmla="*/ 139157 w 2521182"/>
                <a:gd name="connsiteY29" fmla="*/ 1 h 2514438"/>
                <a:gd name="connsiteX30" fmla="*/ 87192 w 2521182"/>
                <a:gd name="connsiteY30" fmla="*/ 10113 h 2514438"/>
                <a:gd name="connsiteX31" fmla="*/ 71589 w 2521182"/>
                <a:gd name="connsiteY31" fmla="*/ 20474 h 2514438"/>
                <a:gd name="connsiteX32" fmla="*/ 50253 w 2521182"/>
                <a:gd name="connsiteY32" fmla="*/ 32715 h 2514438"/>
                <a:gd name="connsiteX33" fmla="*/ 46328 w 2521182"/>
                <a:gd name="connsiteY33" fmla="*/ 37248 h 2514438"/>
                <a:gd name="connsiteX34" fmla="*/ 41510 w 2521182"/>
                <a:gd name="connsiteY34" fmla="*/ 40448 h 2514438"/>
                <a:gd name="connsiteX35" fmla="*/ 41510 w 2521182"/>
                <a:gd name="connsiteY35" fmla="*/ 40447 h 2514438"/>
                <a:gd name="connsiteX36" fmla="*/ 34768 w 2521182"/>
                <a:gd name="connsiteY36" fmla="*/ 50600 h 2514438"/>
                <a:gd name="connsiteX37" fmla="*/ 19992 w 2521182"/>
                <a:gd name="connsiteY37" fmla="*/ 67667 h 2514438"/>
                <a:gd name="connsiteX38" fmla="*/ 15013 w 2521182"/>
                <a:gd name="connsiteY38" fmla="*/ 80349 h 2514438"/>
                <a:gd name="connsiteX39" fmla="*/ 11175 w 2521182"/>
                <a:gd name="connsiteY39" fmla="*/ 86128 h 2514438"/>
                <a:gd name="connsiteX40" fmla="*/ 9634 w 2521182"/>
                <a:gd name="connsiteY40" fmla="*/ 94051 h 2514438"/>
                <a:gd name="connsiteX41" fmla="*/ 2806 w 2521182"/>
                <a:gd name="connsiteY41" fmla="*/ 111443 h 2514438"/>
                <a:gd name="connsiteX42" fmla="*/ 0 w 2521182"/>
                <a:gd name="connsiteY42" fmla="*/ 139273 h 2514438"/>
                <a:gd name="connsiteX43" fmla="*/ 2806 w 2521182"/>
                <a:gd name="connsiteY43" fmla="*/ 167103 h 2514438"/>
                <a:gd name="connsiteX44" fmla="*/ 10544 w 2521182"/>
                <a:gd name="connsiteY44" fmla="*/ 186812 h 2514438"/>
                <a:gd name="connsiteX45" fmla="*/ 11175 w 2521182"/>
                <a:gd name="connsiteY45" fmla="*/ 190058 h 2514438"/>
                <a:gd name="connsiteX46" fmla="*/ 12748 w 2521182"/>
                <a:gd name="connsiteY46" fmla="*/ 192425 h 2514438"/>
                <a:gd name="connsiteX47" fmla="*/ 19992 w 2521182"/>
                <a:gd name="connsiteY47" fmla="*/ 210878 h 2514438"/>
                <a:gd name="connsiteX48" fmla="*/ 41491 w 2521182"/>
                <a:gd name="connsiteY48" fmla="*/ 235710 h 2514438"/>
                <a:gd name="connsiteX49" fmla="*/ 41510 w 2521182"/>
                <a:gd name="connsiteY49" fmla="*/ 235739 h 2514438"/>
                <a:gd name="connsiteX50" fmla="*/ 41553 w 2521182"/>
                <a:gd name="connsiteY50" fmla="*/ 235781 h 2514438"/>
                <a:gd name="connsiteX51" fmla="*/ 50253 w 2521182"/>
                <a:gd name="connsiteY51" fmla="*/ 245831 h 2514438"/>
                <a:gd name="connsiteX52" fmla="*/ 53418 w 2521182"/>
                <a:gd name="connsiteY52" fmla="*/ 247646 h 2514438"/>
                <a:gd name="connsiteX53" fmla="*/ 786416 w 2521182"/>
                <a:gd name="connsiteY53" fmla="*/ 980636 h 2514438"/>
                <a:gd name="connsiteX54" fmla="*/ 789475 w 2521182"/>
                <a:gd name="connsiteY54" fmla="*/ 980636 h 2514438"/>
                <a:gd name="connsiteX55" fmla="*/ 1578426 w 2521182"/>
                <a:gd name="connsiteY55" fmla="*/ 1769586 h 2514438"/>
                <a:gd name="connsiteX56" fmla="*/ 1578887 w 2521182"/>
                <a:gd name="connsiteY56" fmla="*/ 1769125 h 2514438"/>
                <a:gd name="connsiteX57" fmla="*/ 2270775 w 2521182"/>
                <a:gd name="connsiteY57" fmla="*/ 2461020 h 2514438"/>
                <a:gd name="connsiteX58" fmla="*/ 2272590 w 2521182"/>
                <a:gd name="connsiteY58" fmla="*/ 2464185 h 2514438"/>
                <a:gd name="connsiteX59" fmla="*/ 2282640 w 2521182"/>
                <a:gd name="connsiteY59" fmla="*/ 2472885 h 2514438"/>
                <a:gd name="connsiteX60" fmla="*/ 2282682 w 2521182"/>
                <a:gd name="connsiteY60" fmla="*/ 2472928 h 2514438"/>
                <a:gd name="connsiteX61" fmla="*/ 2282711 w 2521182"/>
                <a:gd name="connsiteY61" fmla="*/ 2472947 h 2514438"/>
                <a:gd name="connsiteX62" fmla="*/ 2307543 w 2521182"/>
                <a:gd name="connsiteY62" fmla="*/ 2494446 h 2514438"/>
                <a:gd name="connsiteX63" fmla="*/ 2325996 w 2521182"/>
                <a:gd name="connsiteY63" fmla="*/ 2501690 h 2514438"/>
                <a:gd name="connsiteX64" fmla="*/ 2328363 w 2521182"/>
                <a:gd name="connsiteY64" fmla="*/ 2503263 h 2514438"/>
                <a:gd name="connsiteX65" fmla="*/ 2331609 w 2521182"/>
                <a:gd name="connsiteY65" fmla="*/ 2503894 h 2514438"/>
                <a:gd name="connsiteX66" fmla="*/ 2351318 w 2521182"/>
                <a:gd name="connsiteY66" fmla="*/ 2511632 h 251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2521182" h="2514438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w="22225">
              <a:gradFill flip="none" rotWithShape="1">
                <a:gsLst>
                  <a:gs pos="67000">
                    <a:schemeClr val="bg1"/>
                  </a:gs>
                  <a:gs pos="22000">
                    <a:schemeClr val="bg1">
                      <a:alpha val="0"/>
                      <a:lumMod val="100000"/>
                    </a:schemeClr>
                  </a:gs>
                </a:gsLst>
                <a:lin ang="8100000" scaled="0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 dirty="0">
                <a:solidFill>
                  <a:prstClr val="white"/>
                </a:solidFill>
              </a:endParaRPr>
            </a:p>
          </p:txBody>
        </p:sp>
        <p:sp>
          <p:nvSpPr>
            <p:cNvPr id="26" name="任意多边形 47"/>
            <p:cNvSpPr/>
            <p:nvPr/>
          </p:nvSpPr>
          <p:spPr>
            <a:xfrm>
              <a:off x="4683630" y="1613617"/>
              <a:ext cx="1249496" cy="231786"/>
            </a:xfrm>
            <a:custGeom>
              <a:avLst/>
              <a:gdLst>
                <a:gd name="connsiteX0" fmla="*/ 265037 w 1428743"/>
                <a:gd name="connsiteY0" fmla="*/ 0 h 265037"/>
                <a:gd name="connsiteX1" fmla="*/ 1411376 w 1428743"/>
                <a:gd name="connsiteY1" fmla="*/ 0 h 265037"/>
                <a:gd name="connsiteX2" fmla="*/ 1428743 w 1428743"/>
                <a:gd name="connsiteY2" fmla="*/ 1751 h 265037"/>
                <a:gd name="connsiteX3" fmla="*/ 1428743 w 1428743"/>
                <a:gd name="connsiteY3" fmla="*/ 1813 h 265037"/>
                <a:gd name="connsiteX4" fmla="*/ 1410771 w 1428743"/>
                <a:gd name="connsiteY4" fmla="*/ 1 h 265037"/>
                <a:gd name="connsiteX5" fmla="*/ 1410222 w 1428743"/>
                <a:gd name="connsiteY5" fmla="*/ 56 h 265037"/>
                <a:gd name="connsiteX6" fmla="*/ 1409683 w 1428743"/>
                <a:gd name="connsiteY6" fmla="*/ 2 h 265037"/>
                <a:gd name="connsiteX7" fmla="*/ 1381852 w 1428743"/>
                <a:gd name="connsiteY7" fmla="*/ 2808 h 265037"/>
                <a:gd name="connsiteX8" fmla="*/ 1362026 w 1428743"/>
                <a:gd name="connsiteY8" fmla="*/ 10592 h 265037"/>
                <a:gd name="connsiteX9" fmla="*/ 1358870 w 1428743"/>
                <a:gd name="connsiteY9" fmla="*/ 11205 h 265037"/>
                <a:gd name="connsiteX10" fmla="*/ 1356567 w 1428743"/>
                <a:gd name="connsiteY10" fmla="*/ 12734 h 265037"/>
                <a:gd name="connsiteX11" fmla="*/ 1338076 w 1428743"/>
                <a:gd name="connsiteY11" fmla="*/ 19994 h 265037"/>
                <a:gd name="connsiteX12" fmla="*/ 1313194 w 1428743"/>
                <a:gd name="connsiteY12" fmla="*/ 41536 h 265037"/>
                <a:gd name="connsiteX13" fmla="*/ 1313187 w 1428743"/>
                <a:gd name="connsiteY13" fmla="*/ 41541 h 265037"/>
                <a:gd name="connsiteX14" fmla="*/ 1313177 w 1428743"/>
                <a:gd name="connsiteY14" fmla="*/ 41551 h 265037"/>
                <a:gd name="connsiteX15" fmla="*/ 1303123 w 1428743"/>
                <a:gd name="connsiteY15" fmla="*/ 50255 h 265037"/>
                <a:gd name="connsiteX16" fmla="*/ 1301307 w 1428743"/>
                <a:gd name="connsiteY16" fmla="*/ 53420 h 265037"/>
                <a:gd name="connsiteX17" fmla="*/ 1089688 w 1428743"/>
                <a:gd name="connsiteY17" fmla="*/ 265037 h 265037"/>
                <a:gd name="connsiteX18" fmla="*/ 0 w 1428743"/>
                <a:gd name="connsiteY18" fmla="*/ 265037 h 265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28743" h="265037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22000">
                  <a:srgbClr val="F9F9F9">
                    <a:alpha val="56000"/>
                  </a:srgbClr>
                </a:gs>
                <a:gs pos="2000">
                  <a:schemeClr val="bg1">
                    <a:lumMod val="95000"/>
                    <a:alpha val="50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7" name="任意多边形 48"/>
            <p:cNvSpPr/>
            <p:nvPr/>
          </p:nvSpPr>
          <p:spPr>
            <a:xfrm flipH="1">
              <a:off x="6258207" y="1612883"/>
              <a:ext cx="1249496" cy="231786"/>
            </a:xfrm>
            <a:custGeom>
              <a:avLst/>
              <a:gdLst>
                <a:gd name="connsiteX0" fmla="*/ 265037 w 1428743"/>
                <a:gd name="connsiteY0" fmla="*/ 0 h 265037"/>
                <a:gd name="connsiteX1" fmla="*/ 1411376 w 1428743"/>
                <a:gd name="connsiteY1" fmla="*/ 0 h 265037"/>
                <a:gd name="connsiteX2" fmla="*/ 1428743 w 1428743"/>
                <a:gd name="connsiteY2" fmla="*/ 1751 h 265037"/>
                <a:gd name="connsiteX3" fmla="*/ 1428743 w 1428743"/>
                <a:gd name="connsiteY3" fmla="*/ 1813 h 265037"/>
                <a:gd name="connsiteX4" fmla="*/ 1410771 w 1428743"/>
                <a:gd name="connsiteY4" fmla="*/ 1 h 265037"/>
                <a:gd name="connsiteX5" fmla="*/ 1410222 w 1428743"/>
                <a:gd name="connsiteY5" fmla="*/ 56 h 265037"/>
                <a:gd name="connsiteX6" fmla="*/ 1409683 w 1428743"/>
                <a:gd name="connsiteY6" fmla="*/ 2 h 265037"/>
                <a:gd name="connsiteX7" fmla="*/ 1381852 w 1428743"/>
                <a:gd name="connsiteY7" fmla="*/ 2808 h 265037"/>
                <a:gd name="connsiteX8" fmla="*/ 1362026 w 1428743"/>
                <a:gd name="connsiteY8" fmla="*/ 10592 h 265037"/>
                <a:gd name="connsiteX9" fmla="*/ 1358870 w 1428743"/>
                <a:gd name="connsiteY9" fmla="*/ 11205 h 265037"/>
                <a:gd name="connsiteX10" fmla="*/ 1356567 w 1428743"/>
                <a:gd name="connsiteY10" fmla="*/ 12734 h 265037"/>
                <a:gd name="connsiteX11" fmla="*/ 1338076 w 1428743"/>
                <a:gd name="connsiteY11" fmla="*/ 19994 h 265037"/>
                <a:gd name="connsiteX12" fmla="*/ 1313194 w 1428743"/>
                <a:gd name="connsiteY12" fmla="*/ 41536 h 265037"/>
                <a:gd name="connsiteX13" fmla="*/ 1313187 w 1428743"/>
                <a:gd name="connsiteY13" fmla="*/ 41541 h 265037"/>
                <a:gd name="connsiteX14" fmla="*/ 1313177 w 1428743"/>
                <a:gd name="connsiteY14" fmla="*/ 41551 h 265037"/>
                <a:gd name="connsiteX15" fmla="*/ 1303123 w 1428743"/>
                <a:gd name="connsiteY15" fmla="*/ 50255 h 265037"/>
                <a:gd name="connsiteX16" fmla="*/ 1301307 w 1428743"/>
                <a:gd name="connsiteY16" fmla="*/ 53420 h 265037"/>
                <a:gd name="connsiteX17" fmla="*/ 1089688 w 1428743"/>
                <a:gd name="connsiteY17" fmla="*/ 265037 h 265037"/>
                <a:gd name="connsiteX18" fmla="*/ 0 w 1428743"/>
                <a:gd name="connsiteY18" fmla="*/ 265037 h 265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28743" h="265037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22000">
                  <a:srgbClr val="F9F9F9">
                    <a:alpha val="50000"/>
                  </a:srgbClr>
                </a:gs>
                <a:gs pos="2000">
                  <a:schemeClr val="bg1">
                    <a:lumMod val="95000"/>
                    <a:alpha val="46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28" name="任意多边形 49"/>
            <p:cNvSpPr/>
            <p:nvPr/>
          </p:nvSpPr>
          <p:spPr>
            <a:xfrm flipH="1" flipV="1">
              <a:off x="6249877" y="5854815"/>
              <a:ext cx="1249496" cy="231786"/>
            </a:xfrm>
            <a:custGeom>
              <a:avLst/>
              <a:gdLst>
                <a:gd name="connsiteX0" fmla="*/ 265037 w 1428743"/>
                <a:gd name="connsiteY0" fmla="*/ 0 h 265037"/>
                <a:gd name="connsiteX1" fmla="*/ 1411376 w 1428743"/>
                <a:gd name="connsiteY1" fmla="*/ 0 h 265037"/>
                <a:gd name="connsiteX2" fmla="*/ 1428743 w 1428743"/>
                <a:gd name="connsiteY2" fmla="*/ 1751 h 265037"/>
                <a:gd name="connsiteX3" fmla="*/ 1428743 w 1428743"/>
                <a:gd name="connsiteY3" fmla="*/ 1813 h 265037"/>
                <a:gd name="connsiteX4" fmla="*/ 1410771 w 1428743"/>
                <a:gd name="connsiteY4" fmla="*/ 1 h 265037"/>
                <a:gd name="connsiteX5" fmla="*/ 1410222 w 1428743"/>
                <a:gd name="connsiteY5" fmla="*/ 56 h 265037"/>
                <a:gd name="connsiteX6" fmla="*/ 1409683 w 1428743"/>
                <a:gd name="connsiteY6" fmla="*/ 2 h 265037"/>
                <a:gd name="connsiteX7" fmla="*/ 1381852 w 1428743"/>
                <a:gd name="connsiteY7" fmla="*/ 2808 h 265037"/>
                <a:gd name="connsiteX8" fmla="*/ 1362026 w 1428743"/>
                <a:gd name="connsiteY8" fmla="*/ 10592 h 265037"/>
                <a:gd name="connsiteX9" fmla="*/ 1358870 w 1428743"/>
                <a:gd name="connsiteY9" fmla="*/ 11205 h 265037"/>
                <a:gd name="connsiteX10" fmla="*/ 1356567 w 1428743"/>
                <a:gd name="connsiteY10" fmla="*/ 12734 h 265037"/>
                <a:gd name="connsiteX11" fmla="*/ 1338076 w 1428743"/>
                <a:gd name="connsiteY11" fmla="*/ 19994 h 265037"/>
                <a:gd name="connsiteX12" fmla="*/ 1313194 w 1428743"/>
                <a:gd name="connsiteY12" fmla="*/ 41536 h 265037"/>
                <a:gd name="connsiteX13" fmla="*/ 1313187 w 1428743"/>
                <a:gd name="connsiteY13" fmla="*/ 41541 h 265037"/>
                <a:gd name="connsiteX14" fmla="*/ 1313177 w 1428743"/>
                <a:gd name="connsiteY14" fmla="*/ 41551 h 265037"/>
                <a:gd name="connsiteX15" fmla="*/ 1303123 w 1428743"/>
                <a:gd name="connsiteY15" fmla="*/ 50255 h 265037"/>
                <a:gd name="connsiteX16" fmla="*/ 1301307 w 1428743"/>
                <a:gd name="connsiteY16" fmla="*/ 53420 h 265037"/>
                <a:gd name="connsiteX17" fmla="*/ 1089688 w 1428743"/>
                <a:gd name="connsiteY17" fmla="*/ 265037 h 265037"/>
                <a:gd name="connsiteX18" fmla="*/ 0 w 1428743"/>
                <a:gd name="connsiteY18" fmla="*/ 265037 h 265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28743" h="265037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26000">
                  <a:schemeClr val="tx1">
                    <a:alpha val="35000"/>
                  </a:schemeClr>
                </a:gs>
                <a:gs pos="2000">
                  <a:schemeClr val="tx1">
                    <a:alpha val="12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30" name="任意多边形 51"/>
            <p:cNvSpPr/>
            <p:nvPr/>
          </p:nvSpPr>
          <p:spPr>
            <a:xfrm rot="5400000" flipV="1">
              <a:off x="3339197" y="2969200"/>
              <a:ext cx="1249495" cy="231786"/>
            </a:xfrm>
            <a:custGeom>
              <a:avLst/>
              <a:gdLst>
                <a:gd name="connsiteX0" fmla="*/ 265037 w 1428743"/>
                <a:gd name="connsiteY0" fmla="*/ 0 h 265037"/>
                <a:gd name="connsiteX1" fmla="*/ 1411376 w 1428743"/>
                <a:gd name="connsiteY1" fmla="*/ 0 h 265037"/>
                <a:gd name="connsiteX2" fmla="*/ 1428743 w 1428743"/>
                <a:gd name="connsiteY2" fmla="*/ 1751 h 265037"/>
                <a:gd name="connsiteX3" fmla="*/ 1428743 w 1428743"/>
                <a:gd name="connsiteY3" fmla="*/ 1813 h 265037"/>
                <a:gd name="connsiteX4" fmla="*/ 1410771 w 1428743"/>
                <a:gd name="connsiteY4" fmla="*/ 1 h 265037"/>
                <a:gd name="connsiteX5" fmla="*/ 1410222 w 1428743"/>
                <a:gd name="connsiteY5" fmla="*/ 56 h 265037"/>
                <a:gd name="connsiteX6" fmla="*/ 1409683 w 1428743"/>
                <a:gd name="connsiteY6" fmla="*/ 2 h 265037"/>
                <a:gd name="connsiteX7" fmla="*/ 1381852 w 1428743"/>
                <a:gd name="connsiteY7" fmla="*/ 2808 h 265037"/>
                <a:gd name="connsiteX8" fmla="*/ 1362026 w 1428743"/>
                <a:gd name="connsiteY8" fmla="*/ 10592 h 265037"/>
                <a:gd name="connsiteX9" fmla="*/ 1358870 w 1428743"/>
                <a:gd name="connsiteY9" fmla="*/ 11205 h 265037"/>
                <a:gd name="connsiteX10" fmla="*/ 1356567 w 1428743"/>
                <a:gd name="connsiteY10" fmla="*/ 12734 h 265037"/>
                <a:gd name="connsiteX11" fmla="*/ 1338076 w 1428743"/>
                <a:gd name="connsiteY11" fmla="*/ 19994 h 265037"/>
                <a:gd name="connsiteX12" fmla="*/ 1313194 w 1428743"/>
                <a:gd name="connsiteY12" fmla="*/ 41536 h 265037"/>
                <a:gd name="connsiteX13" fmla="*/ 1313187 w 1428743"/>
                <a:gd name="connsiteY13" fmla="*/ 41541 h 265037"/>
                <a:gd name="connsiteX14" fmla="*/ 1313177 w 1428743"/>
                <a:gd name="connsiteY14" fmla="*/ 41551 h 265037"/>
                <a:gd name="connsiteX15" fmla="*/ 1303123 w 1428743"/>
                <a:gd name="connsiteY15" fmla="*/ 50255 h 265037"/>
                <a:gd name="connsiteX16" fmla="*/ 1301307 w 1428743"/>
                <a:gd name="connsiteY16" fmla="*/ 53420 h 265037"/>
                <a:gd name="connsiteX17" fmla="*/ 1089688 w 1428743"/>
                <a:gd name="connsiteY17" fmla="*/ 265037 h 265037"/>
                <a:gd name="connsiteX18" fmla="*/ 0 w 1428743"/>
                <a:gd name="connsiteY18" fmla="*/ 265037 h 265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28743" h="265037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22000">
                  <a:srgbClr val="F9F9F9">
                    <a:alpha val="50000"/>
                  </a:srgbClr>
                </a:gs>
                <a:gs pos="2000">
                  <a:schemeClr val="bg1">
                    <a:lumMod val="95000"/>
                    <a:alpha val="46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32" name="任意多边形 53"/>
            <p:cNvSpPr/>
            <p:nvPr/>
          </p:nvSpPr>
          <p:spPr>
            <a:xfrm rot="16200000" flipH="1" flipV="1">
              <a:off x="7606218" y="2969200"/>
              <a:ext cx="1249495" cy="231786"/>
            </a:xfrm>
            <a:custGeom>
              <a:avLst/>
              <a:gdLst>
                <a:gd name="connsiteX0" fmla="*/ 265037 w 1428743"/>
                <a:gd name="connsiteY0" fmla="*/ 0 h 265037"/>
                <a:gd name="connsiteX1" fmla="*/ 1411376 w 1428743"/>
                <a:gd name="connsiteY1" fmla="*/ 0 h 265037"/>
                <a:gd name="connsiteX2" fmla="*/ 1428743 w 1428743"/>
                <a:gd name="connsiteY2" fmla="*/ 1751 h 265037"/>
                <a:gd name="connsiteX3" fmla="*/ 1428743 w 1428743"/>
                <a:gd name="connsiteY3" fmla="*/ 1813 h 265037"/>
                <a:gd name="connsiteX4" fmla="*/ 1410771 w 1428743"/>
                <a:gd name="connsiteY4" fmla="*/ 1 h 265037"/>
                <a:gd name="connsiteX5" fmla="*/ 1410222 w 1428743"/>
                <a:gd name="connsiteY5" fmla="*/ 56 h 265037"/>
                <a:gd name="connsiteX6" fmla="*/ 1409683 w 1428743"/>
                <a:gd name="connsiteY6" fmla="*/ 2 h 265037"/>
                <a:gd name="connsiteX7" fmla="*/ 1381852 w 1428743"/>
                <a:gd name="connsiteY7" fmla="*/ 2808 h 265037"/>
                <a:gd name="connsiteX8" fmla="*/ 1362026 w 1428743"/>
                <a:gd name="connsiteY8" fmla="*/ 10592 h 265037"/>
                <a:gd name="connsiteX9" fmla="*/ 1358870 w 1428743"/>
                <a:gd name="connsiteY9" fmla="*/ 11205 h 265037"/>
                <a:gd name="connsiteX10" fmla="*/ 1356567 w 1428743"/>
                <a:gd name="connsiteY10" fmla="*/ 12734 h 265037"/>
                <a:gd name="connsiteX11" fmla="*/ 1338076 w 1428743"/>
                <a:gd name="connsiteY11" fmla="*/ 19994 h 265037"/>
                <a:gd name="connsiteX12" fmla="*/ 1313194 w 1428743"/>
                <a:gd name="connsiteY12" fmla="*/ 41536 h 265037"/>
                <a:gd name="connsiteX13" fmla="*/ 1313187 w 1428743"/>
                <a:gd name="connsiteY13" fmla="*/ 41541 h 265037"/>
                <a:gd name="connsiteX14" fmla="*/ 1313177 w 1428743"/>
                <a:gd name="connsiteY14" fmla="*/ 41551 h 265037"/>
                <a:gd name="connsiteX15" fmla="*/ 1303123 w 1428743"/>
                <a:gd name="connsiteY15" fmla="*/ 50255 h 265037"/>
                <a:gd name="connsiteX16" fmla="*/ 1301307 w 1428743"/>
                <a:gd name="connsiteY16" fmla="*/ 53420 h 265037"/>
                <a:gd name="connsiteX17" fmla="*/ 1089688 w 1428743"/>
                <a:gd name="connsiteY17" fmla="*/ 265037 h 265037"/>
                <a:gd name="connsiteX18" fmla="*/ 0 w 1428743"/>
                <a:gd name="connsiteY18" fmla="*/ 265037 h 265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28743" h="265037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17000">
                  <a:schemeClr val="tx1">
                    <a:alpha val="19000"/>
                  </a:schemeClr>
                </a:gs>
                <a:gs pos="2000">
                  <a:schemeClr val="tx1">
                    <a:alpha val="15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  <p:sp>
          <p:nvSpPr>
            <p:cNvPr id="33" name="任意多边形 54"/>
            <p:cNvSpPr/>
            <p:nvPr/>
          </p:nvSpPr>
          <p:spPr>
            <a:xfrm rot="5400000" flipH="1">
              <a:off x="7606218" y="4499117"/>
              <a:ext cx="1249495" cy="231786"/>
            </a:xfrm>
            <a:custGeom>
              <a:avLst/>
              <a:gdLst>
                <a:gd name="connsiteX0" fmla="*/ 265037 w 1428743"/>
                <a:gd name="connsiteY0" fmla="*/ 0 h 265037"/>
                <a:gd name="connsiteX1" fmla="*/ 1411376 w 1428743"/>
                <a:gd name="connsiteY1" fmla="*/ 0 h 265037"/>
                <a:gd name="connsiteX2" fmla="*/ 1428743 w 1428743"/>
                <a:gd name="connsiteY2" fmla="*/ 1751 h 265037"/>
                <a:gd name="connsiteX3" fmla="*/ 1428743 w 1428743"/>
                <a:gd name="connsiteY3" fmla="*/ 1813 h 265037"/>
                <a:gd name="connsiteX4" fmla="*/ 1410771 w 1428743"/>
                <a:gd name="connsiteY4" fmla="*/ 1 h 265037"/>
                <a:gd name="connsiteX5" fmla="*/ 1410222 w 1428743"/>
                <a:gd name="connsiteY5" fmla="*/ 56 h 265037"/>
                <a:gd name="connsiteX6" fmla="*/ 1409683 w 1428743"/>
                <a:gd name="connsiteY6" fmla="*/ 2 h 265037"/>
                <a:gd name="connsiteX7" fmla="*/ 1381852 w 1428743"/>
                <a:gd name="connsiteY7" fmla="*/ 2808 h 265037"/>
                <a:gd name="connsiteX8" fmla="*/ 1362026 w 1428743"/>
                <a:gd name="connsiteY8" fmla="*/ 10592 h 265037"/>
                <a:gd name="connsiteX9" fmla="*/ 1358870 w 1428743"/>
                <a:gd name="connsiteY9" fmla="*/ 11205 h 265037"/>
                <a:gd name="connsiteX10" fmla="*/ 1356567 w 1428743"/>
                <a:gd name="connsiteY10" fmla="*/ 12734 h 265037"/>
                <a:gd name="connsiteX11" fmla="*/ 1338076 w 1428743"/>
                <a:gd name="connsiteY11" fmla="*/ 19994 h 265037"/>
                <a:gd name="connsiteX12" fmla="*/ 1313194 w 1428743"/>
                <a:gd name="connsiteY12" fmla="*/ 41536 h 265037"/>
                <a:gd name="connsiteX13" fmla="*/ 1313187 w 1428743"/>
                <a:gd name="connsiteY13" fmla="*/ 41541 h 265037"/>
                <a:gd name="connsiteX14" fmla="*/ 1313177 w 1428743"/>
                <a:gd name="connsiteY14" fmla="*/ 41551 h 265037"/>
                <a:gd name="connsiteX15" fmla="*/ 1303123 w 1428743"/>
                <a:gd name="connsiteY15" fmla="*/ 50255 h 265037"/>
                <a:gd name="connsiteX16" fmla="*/ 1301307 w 1428743"/>
                <a:gd name="connsiteY16" fmla="*/ 53420 h 265037"/>
                <a:gd name="connsiteX17" fmla="*/ 1089688 w 1428743"/>
                <a:gd name="connsiteY17" fmla="*/ 265037 h 265037"/>
                <a:gd name="connsiteX18" fmla="*/ 0 w 1428743"/>
                <a:gd name="connsiteY18" fmla="*/ 265037 h 265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28743" h="265037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26000">
                  <a:schemeClr val="tx1">
                    <a:alpha val="19000"/>
                  </a:schemeClr>
                </a:gs>
                <a:gs pos="2000">
                  <a:schemeClr val="tx1">
                    <a:alpha val="10000"/>
                  </a:schemeClr>
                </a:gs>
              </a:gsLst>
              <a:lin ang="5400000" scaled="1"/>
              <a:tileRect/>
            </a:gra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>
                <a:solidFill>
                  <a:prstClr val="white"/>
                </a:solidFill>
              </a:endParaRPr>
            </a:p>
          </p:txBody>
        </p:sp>
      </p:grpSp>
      <p:sp>
        <p:nvSpPr>
          <p:cNvPr id="34" name="文本框 111"/>
          <p:cNvSpPr txBox="1"/>
          <p:nvPr/>
        </p:nvSpPr>
        <p:spPr>
          <a:xfrm>
            <a:off x="7000241" y="2743985"/>
            <a:ext cx="1028577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FEB7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lang="zh-CN" altLang="en-US" sz="3600" b="1" dirty="0">
              <a:solidFill>
                <a:srgbClr val="FEB7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113"/>
          <p:cNvSpPr txBox="1"/>
          <p:nvPr/>
        </p:nvSpPr>
        <p:spPr>
          <a:xfrm>
            <a:off x="7968520" y="2743985"/>
            <a:ext cx="1028577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E27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lang="zh-CN" altLang="en-US" sz="3600" b="1" dirty="0">
              <a:solidFill>
                <a:srgbClr val="E2717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114"/>
          <p:cNvSpPr txBox="1"/>
          <p:nvPr/>
        </p:nvSpPr>
        <p:spPr>
          <a:xfrm>
            <a:off x="7968520" y="3644011"/>
            <a:ext cx="1028577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633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 lang="zh-CN" altLang="en-US" sz="3600" b="1" dirty="0">
              <a:solidFill>
                <a:srgbClr val="633E7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41"/>
          <p:cNvGrpSpPr>
            <a:grpSpLocks noChangeAspect="1"/>
          </p:cNvGrpSpPr>
          <p:nvPr/>
        </p:nvGrpSpPr>
        <p:grpSpPr bwMode="auto">
          <a:xfrm>
            <a:off x="6333145" y="1755109"/>
            <a:ext cx="330539" cy="404476"/>
            <a:chOff x="3783" y="2089"/>
            <a:chExt cx="116" cy="142"/>
          </a:xfrm>
          <a:solidFill>
            <a:schemeClr val="bg1"/>
          </a:solidFill>
          <a:effectLst/>
        </p:grpSpPr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3791" y="2221"/>
              <a:ext cx="20" cy="10"/>
            </a:xfrm>
            <a:custGeom>
              <a:avLst/>
              <a:gdLst>
                <a:gd name="T0" fmla="*/ 8 w 8"/>
                <a:gd name="T1" fmla="*/ 0 h 4"/>
                <a:gd name="T2" fmla="*/ 1 w 8"/>
                <a:gd name="T3" fmla="*/ 0 h 4"/>
                <a:gd name="T4" fmla="*/ 0 w 8"/>
                <a:gd name="T5" fmla="*/ 0 h 4"/>
                <a:gd name="T6" fmla="*/ 0 w 8"/>
                <a:gd name="T7" fmla="*/ 4 h 4"/>
                <a:gd name="T8" fmla="*/ 1 w 8"/>
                <a:gd name="T9" fmla="*/ 4 h 4"/>
                <a:gd name="T10" fmla="*/ 8 w 8"/>
                <a:gd name="T11" fmla="*/ 4 h 4"/>
                <a:gd name="T12" fmla="*/ 8 w 8"/>
                <a:gd name="T13" fmla="*/ 4 h 4"/>
                <a:gd name="T14" fmla="*/ 8 w 8"/>
                <a:gd name="T15" fmla="*/ 0 h 4"/>
                <a:gd name="T16" fmla="*/ 8 w 8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4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3818" y="2208"/>
              <a:ext cx="23" cy="23"/>
            </a:xfrm>
            <a:custGeom>
              <a:avLst/>
              <a:gdLst>
                <a:gd name="T0" fmla="*/ 8 w 9"/>
                <a:gd name="T1" fmla="*/ 0 h 9"/>
                <a:gd name="T2" fmla="*/ 1 w 9"/>
                <a:gd name="T3" fmla="*/ 0 h 9"/>
                <a:gd name="T4" fmla="*/ 0 w 9"/>
                <a:gd name="T5" fmla="*/ 1 h 9"/>
                <a:gd name="T6" fmla="*/ 0 w 9"/>
                <a:gd name="T7" fmla="*/ 9 h 9"/>
                <a:gd name="T8" fmla="*/ 1 w 9"/>
                <a:gd name="T9" fmla="*/ 9 h 9"/>
                <a:gd name="T10" fmla="*/ 8 w 9"/>
                <a:gd name="T11" fmla="*/ 9 h 9"/>
                <a:gd name="T12" fmla="*/ 9 w 9"/>
                <a:gd name="T13" fmla="*/ 9 h 9"/>
                <a:gd name="T14" fmla="*/ 9 w 9"/>
                <a:gd name="T15" fmla="*/ 1 h 9"/>
                <a:gd name="T16" fmla="*/ 8 w 9"/>
                <a:gd name="T1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0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3849" y="2184"/>
              <a:ext cx="20" cy="47"/>
            </a:xfrm>
            <a:custGeom>
              <a:avLst/>
              <a:gdLst>
                <a:gd name="T0" fmla="*/ 7 w 8"/>
                <a:gd name="T1" fmla="*/ 0 h 19"/>
                <a:gd name="T2" fmla="*/ 0 w 8"/>
                <a:gd name="T3" fmla="*/ 0 h 19"/>
                <a:gd name="T4" fmla="*/ 0 w 8"/>
                <a:gd name="T5" fmla="*/ 1 h 19"/>
                <a:gd name="T6" fmla="*/ 0 w 8"/>
                <a:gd name="T7" fmla="*/ 19 h 19"/>
                <a:gd name="T8" fmla="*/ 0 w 8"/>
                <a:gd name="T9" fmla="*/ 19 h 19"/>
                <a:gd name="T10" fmla="*/ 7 w 8"/>
                <a:gd name="T11" fmla="*/ 19 h 19"/>
                <a:gd name="T12" fmla="*/ 8 w 8"/>
                <a:gd name="T13" fmla="*/ 19 h 19"/>
                <a:gd name="T14" fmla="*/ 8 w 8"/>
                <a:gd name="T15" fmla="*/ 1 h 19"/>
                <a:gd name="T16" fmla="*/ 7 w 8"/>
                <a:gd name="T1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9">
                  <a:moveTo>
                    <a:pt x="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3877" y="2161"/>
              <a:ext cx="22" cy="70"/>
            </a:xfrm>
            <a:custGeom>
              <a:avLst/>
              <a:gdLst>
                <a:gd name="T0" fmla="*/ 8 w 9"/>
                <a:gd name="T1" fmla="*/ 0 h 28"/>
                <a:gd name="T2" fmla="*/ 1 w 9"/>
                <a:gd name="T3" fmla="*/ 0 h 28"/>
                <a:gd name="T4" fmla="*/ 0 w 9"/>
                <a:gd name="T5" fmla="*/ 1 h 28"/>
                <a:gd name="T6" fmla="*/ 0 w 9"/>
                <a:gd name="T7" fmla="*/ 28 h 28"/>
                <a:gd name="T8" fmla="*/ 1 w 9"/>
                <a:gd name="T9" fmla="*/ 28 h 28"/>
                <a:gd name="T10" fmla="*/ 8 w 9"/>
                <a:gd name="T11" fmla="*/ 28 h 28"/>
                <a:gd name="T12" fmla="*/ 9 w 9"/>
                <a:gd name="T13" fmla="*/ 28 h 28"/>
                <a:gd name="T14" fmla="*/ 9 w 9"/>
                <a:gd name="T15" fmla="*/ 1 h 28"/>
                <a:gd name="T16" fmla="*/ 8 w 9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28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1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8"/>
                    <a:pt x="9" y="28"/>
                    <a:pt x="9" y="28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0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3821" y="2089"/>
              <a:ext cx="23" cy="27"/>
            </a:xfrm>
            <a:custGeom>
              <a:avLst/>
              <a:gdLst>
                <a:gd name="T0" fmla="*/ 5 w 9"/>
                <a:gd name="T1" fmla="*/ 10 h 11"/>
                <a:gd name="T2" fmla="*/ 8 w 9"/>
                <a:gd name="T3" fmla="*/ 4 h 11"/>
                <a:gd name="T4" fmla="*/ 5 w 9"/>
                <a:gd name="T5" fmla="*/ 0 h 11"/>
                <a:gd name="T6" fmla="*/ 0 w 9"/>
                <a:gd name="T7" fmla="*/ 4 h 11"/>
                <a:gd name="T8" fmla="*/ 5 w 9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1">
                  <a:moveTo>
                    <a:pt x="5" y="10"/>
                  </a:moveTo>
                  <a:cubicBezTo>
                    <a:pt x="8" y="10"/>
                    <a:pt x="8" y="7"/>
                    <a:pt x="8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1" y="8"/>
                    <a:pt x="4" y="11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3785" y="2164"/>
              <a:ext cx="36" cy="44"/>
            </a:xfrm>
            <a:custGeom>
              <a:avLst/>
              <a:gdLst>
                <a:gd name="T0" fmla="*/ 12 w 14"/>
                <a:gd name="T1" fmla="*/ 1 h 18"/>
                <a:gd name="T2" fmla="*/ 10 w 14"/>
                <a:gd name="T3" fmla="*/ 0 h 18"/>
                <a:gd name="T4" fmla="*/ 8 w 14"/>
                <a:gd name="T5" fmla="*/ 6 h 18"/>
                <a:gd name="T6" fmla="*/ 1 w 14"/>
                <a:gd name="T7" fmla="*/ 14 h 18"/>
                <a:gd name="T8" fmla="*/ 1 w 14"/>
                <a:gd name="T9" fmla="*/ 17 h 18"/>
                <a:gd name="T10" fmla="*/ 4 w 14"/>
                <a:gd name="T11" fmla="*/ 17 h 18"/>
                <a:gd name="T12" fmla="*/ 12 w 14"/>
                <a:gd name="T13" fmla="*/ 9 h 18"/>
                <a:gd name="T14" fmla="*/ 13 w 14"/>
                <a:gd name="T15" fmla="*/ 8 h 18"/>
                <a:gd name="T16" fmla="*/ 14 w 14"/>
                <a:gd name="T17" fmla="*/ 3 h 18"/>
                <a:gd name="T18" fmla="*/ 12 w 14"/>
                <a:gd name="T19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8">
                  <a:moveTo>
                    <a:pt x="12" y="1"/>
                  </a:moveTo>
                  <a:cubicBezTo>
                    <a:pt x="11" y="1"/>
                    <a:pt x="10" y="0"/>
                    <a:pt x="10" y="0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5"/>
                    <a:pt x="0" y="16"/>
                    <a:pt x="1" y="17"/>
                  </a:cubicBezTo>
                  <a:cubicBezTo>
                    <a:pt x="2" y="18"/>
                    <a:pt x="4" y="18"/>
                    <a:pt x="4" y="17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3" y="8"/>
                    <a:pt x="13" y="8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2"/>
                    <a:pt x="13" y="2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36" y="2116"/>
              <a:ext cx="33" cy="20"/>
            </a:xfrm>
            <a:custGeom>
              <a:avLst/>
              <a:gdLst>
                <a:gd name="T0" fmla="*/ 6 w 13"/>
                <a:gd name="T1" fmla="*/ 8 h 8"/>
                <a:gd name="T2" fmla="*/ 12 w 13"/>
                <a:gd name="T3" fmla="*/ 4 h 8"/>
                <a:gd name="T4" fmla="*/ 12 w 13"/>
                <a:gd name="T5" fmla="*/ 1 h 8"/>
                <a:gd name="T6" fmla="*/ 10 w 13"/>
                <a:gd name="T7" fmla="*/ 1 h 8"/>
                <a:gd name="T8" fmla="*/ 5 w 13"/>
                <a:gd name="T9" fmla="*/ 4 h 8"/>
                <a:gd name="T10" fmla="*/ 1 w 13"/>
                <a:gd name="T11" fmla="*/ 3 h 8"/>
                <a:gd name="T12" fmla="*/ 1 w 13"/>
                <a:gd name="T13" fmla="*/ 5 h 8"/>
                <a:gd name="T14" fmla="*/ 0 w 13"/>
                <a:gd name="T15" fmla="*/ 7 h 8"/>
                <a:gd name="T16" fmla="*/ 5 w 13"/>
                <a:gd name="T17" fmla="*/ 8 h 8"/>
                <a:gd name="T18" fmla="*/ 6 w 13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">
                  <a:moveTo>
                    <a:pt x="6" y="8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3" y="3"/>
                    <a:pt x="13" y="2"/>
                    <a:pt x="12" y="1"/>
                  </a:cubicBezTo>
                  <a:cubicBezTo>
                    <a:pt x="12" y="1"/>
                    <a:pt x="11" y="0"/>
                    <a:pt x="10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1" y="5"/>
                  </a:cubicBezTo>
                  <a:cubicBezTo>
                    <a:pt x="1" y="6"/>
                    <a:pt x="0" y="7"/>
                    <a:pt x="0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3783" y="2116"/>
              <a:ext cx="58" cy="87"/>
            </a:xfrm>
            <a:custGeom>
              <a:avLst/>
              <a:gdLst>
                <a:gd name="T0" fmla="*/ 18 w 23"/>
                <a:gd name="T1" fmla="*/ 17 h 35"/>
                <a:gd name="T2" fmla="*/ 21 w 23"/>
                <a:gd name="T3" fmla="*/ 5 h 35"/>
                <a:gd name="T4" fmla="*/ 21 w 23"/>
                <a:gd name="T5" fmla="*/ 2 h 35"/>
                <a:gd name="T6" fmla="*/ 20 w 23"/>
                <a:gd name="T7" fmla="*/ 2 h 35"/>
                <a:gd name="T8" fmla="*/ 19 w 23"/>
                <a:gd name="T9" fmla="*/ 7 h 35"/>
                <a:gd name="T10" fmla="*/ 20 w 23"/>
                <a:gd name="T11" fmla="*/ 3 h 35"/>
                <a:gd name="T12" fmla="*/ 20 w 23"/>
                <a:gd name="T13" fmla="*/ 2 h 35"/>
                <a:gd name="T14" fmla="*/ 20 w 23"/>
                <a:gd name="T15" fmla="*/ 1 h 35"/>
                <a:gd name="T16" fmla="*/ 19 w 23"/>
                <a:gd name="T17" fmla="*/ 1 h 35"/>
                <a:gd name="T18" fmla="*/ 18 w 23"/>
                <a:gd name="T19" fmla="*/ 2 h 35"/>
                <a:gd name="T20" fmla="*/ 19 w 23"/>
                <a:gd name="T21" fmla="*/ 3 h 35"/>
                <a:gd name="T22" fmla="*/ 18 w 23"/>
                <a:gd name="T23" fmla="*/ 6 h 35"/>
                <a:gd name="T24" fmla="*/ 17 w 23"/>
                <a:gd name="T25" fmla="*/ 0 h 35"/>
                <a:gd name="T26" fmla="*/ 17 w 23"/>
                <a:gd name="T27" fmla="*/ 0 h 35"/>
                <a:gd name="T28" fmla="*/ 17 w 23"/>
                <a:gd name="T29" fmla="*/ 0 h 35"/>
                <a:gd name="T30" fmla="*/ 15 w 23"/>
                <a:gd name="T31" fmla="*/ 0 h 35"/>
                <a:gd name="T32" fmla="*/ 8 w 23"/>
                <a:gd name="T33" fmla="*/ 0 h 35"/>
                <a:gd name="T34" fmla="*/ 1 w 23"/>
                <a:gd name="T35" fmla="*/ 5 h 35"/>
                <a:gd name="T36" fmla="*/ 1 w 23"/>
                <a:gd name="T37" fmla="*/ 8 h 35"/>
                <a:gd name="T38" fmla="*/ 4 w 23"/>
                <a:gd name="T39" fmla="*/ 8 h 35"/>
                <a:gd name="T40" fmla="*/ 4 w 23"/>
                <a:gd name="T41" fmla="*/ 8 h 35"/>
                <a:gd name="T42" fmla="*/ 9 w 23"/>
                <a:gd name="T43" fmla="*/ 4 h 35"/>
                <a:gd name="T44" fmla="*/ 13 w 23"/>
                <a:gd name="T45" fmla="*/ 4 h 35"/>
                <a:gd name="T46" fmla="*/ 12 w 23"/>
                <a:gd name="T47" fmla="*/ 4 h 35"/>
                <a:gd name="T48" fmla="*/ 9 w 23"/>
                <a:gd name="T49" fmla="*/ 15 h 35"/>
                <a:gd name="T50" fmla="*/ 10 w 23"/>
                <a:gd name="T51" fmla="*/ 16 h 35"/>
                <a:gd name="T52" fmla="*/ 14 w 23"/>
                <a:gd name="T53" fmla="*/ 20 h 35"/>
                <a:gd name="T54" fmla="*/ 18 w 23"/>
                <a:gd name="T55" fmla="*/ 24 h 35"/>
                <a:gd name="T56" fmla="*/ 17 w 23"/>
                <a:gd name="T57" fmla="*/ 32 h 35"/>
                <a:gd name="T58" fmla="*/ 19 w 23"/>
                <a:gd name="T59" fmla="*/ 35 h 35"/>
                <a:gd name="T60" fmla="*/ 22 w 23"/>
                <a:gd name="T61" fmla="*/ 33 h 35"/>
                <a:gd name="T62" fmla="*/ 23 w 23"/>
                <a:gd name="T63" fmla="*/ 24 h 35"/>
                <a:gd name="T64" fmla="*/ 23 w 23"/>
                <a:gd name="T65" fmla="*/ 22 h 35"/>
                <a:gd name="T66" fmla="*/ 18 w 23"/>
                <a:gd name="T67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35">
                  <a:moveTo>
                    <a:pt x="18" y="17"/>
                  </a:moveTo>
                  <a:cubicBezTo>
                    <a:pt x="19" y="10"/>
                    <a:pt x="21" y="6"/>
                    <a:pt x="21" y="5"/>
                  </a:cubicBezTo>
                  <a:cubicBezTo>
                    <a:pt x="21" y="3"/>
                    <a:pt x="21" y="2"/>
                    <a:pt x="21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5"/>
                    <a:pt x="19" y="7"/>
                    <a:pt x="19" y="7"/>
                  </a:cubicBezTo>
                  <a:cubicBezTo>
                    <a:pt x="19" y="7"/>
                    <a:pt x="20" y="4"/>
                    <a:pt x="20" y="3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19" y="1"/>
                    <a:pt x="19" y="1"/>
                  </a:cubicBezTo>
                  <a:cubicBezTo>
                    <a:pt x="19" y="1"/>
                    <a:pt x="18" y="2"/>
                    <a:pt x="18" y="2"/>
                  </a:cubicBezTo>
                  <a:cubicBezTo>
                    <a:pt x="18" y="2"/>
                    <a:pt x="18" y="2"/>
                    <a:pt x="19" y="3"/>
                  </a:cubicBezTo>
                  <a:cubicBezTo>
                    <a:pt x="19" y="3"/>
                    <a:pt x="18" y="4"/>
                    <a:pt x="18" y="6"/>
                  </a:cubicBezTo>
                  <a:cubicBezTo>
                    <a:pt x="18" y="1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13" y="0"/>
                    <a:pt x="11" y="0"/>
                    <a:pt x="8" y="0"/>
                  </a:cubicBezTo>
                  <a:cubicBezTo>
                    <a:pt x="8" y="0"/>
                    <a:pt x="1" y="5"/>
                    <a:pt x="1" y="5"/>
                  </a:cubicBezTo>
                  <a:cubicBezTo>
                    <a:pt x="0" y="6"/>
                    <a:pt x="0" y="7"/>
                    <a:pt x="1" y="8"/>
                  </a:cubicBezTo>
                  <a:cubicBezTo>
                    <a:pt x="2" y="8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9" y="4"/>
                    <a:pt x="9" y="4"/>
                  </a:cubicBezTo>
                  <a:cubicBezTo>
                    <a:pt x="9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1" y="7"/>
                    <a:pt x="9" y="13"/>
                    <a:pt x="9" y="15"/>
                  </a:cubicBezTo>
                  <a:cubicBezTo>
                    <a:pt x="9" y="15"/>
                    <a:pt x="10" y="15"/>
                    <a:pt x="10" y="16"/>
                  </a:cubicBezTo>
                  <a:cubicBezTo>
                    <a:pt x="10" y="16"/>
                    <a:pt x="11" y="18"/>
                    <a:pt x="14" y="20"/>
                  </a:cubicBezTo>
                  <a:cubicBezTo>
                    <a:pt x="14" y="20"/>
                    <a:pt x="18" y="24"/>
                    <a:pt x="18" y="24"/>
                  </a:cubicBezTo>
                  <a:cubicBezTo>
                    <a:pt x="18" y="24"/>
                    <a:pt x="17" y="32"/>
                    <a:pt x="17" y="32"/>
                  </a:cubicBezTo>
                  <a:cubicBezTo>
                    <a:pt x="17" y="34"/>
                    <a:pt x="18" y="35"/>
                    <a:pt x="19" y="35"/>
                  </a:cubicBezTo>
                  <a:cubicBezTo>
                    <a:pt x="20" y="35"/>
                    <a:pt x="21" y="35"/>
                    <a:pt x="22" y="33"/>
                  </a:cubicBezTo>
                  <a:cubicBezTo>
                    <a:pt x="22" y="33"/>
                    <a:pt x="23" y="24"/>
                    <a:pt x="23" y="24"/>
                  </a:cubicBezTo>
                  <a:cubicBezTo>
                    <a:pt x="23" y="23"/>
                    <a:pt x="23" y="22"/>
                    <a:pt x="23" y="22"/>
                  </a:cubicBezTo>
                  <a:cubicBezTo>
                    <a:pt x="22" y="21"/>
                    <a:pt x="18" y="17"/>
                    <a:pt x="18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oup 52"/>
          <p:cNvGrpSpPr>
            <a:grpSpLocks noChangeAspect="1"/>
          </p:cNvGrpSpPr>
          <p:nvPr/>
        </p:nvGrpSpPr>
        <p:grpSpPr bwMode="auto">
          <a:xfrm>
            <a:off x="6327074" y="4778929"/>
            <a:ext cx="381273" cy="377848"/>
            <a:chOff x="3783" y="2102"/>
            <a:chExt cx="116" cy="115"/>
          </a:xfrm>
          <a:solidFill>
            <a:schemeClr val="bg1"/>
          </a:solidFill>
          <a:effectLst/>
        </p:grpSpPr>
        <p:sp>
          <p:nvSpPr>
            <p:cNvPr id="48" name="Freeform 53"/>
            <p:cNvSpPr>
              <a:spLocks noEditPoints="1"/>
            </p:cNvSpPr>
            <p:nvPr/>
          </p:nvSpPr>
          <p:spPr bwMode="auto">
            <a:xfrm>
              <a:off x="3783" y="2102"/>
              <a:ext cx="116" cy="115"/>
            </a:xfrm>
            <a:custGeom>
              <a:avLst/>
              <a:gdLst>
                <a:gd name="T0" fmla="*/ 23 w 46"/>
                <a:gd name="T1" fmla="*/ 0 h 46"/>
                <a:gd name="T2" fmla="*/ 0 w 46"/>
                <a:gd name="T3" fmla="*/ 23 h 46"/>
                <a:gd name="T4" fmla="*/ 23 w 46"/>
                <a:gd name="T5" fmla="*/ 46 h 46"/>
                <a:gd name="T6" fmla="*/ 46 w 46"/>
                <a:gd name="T7" fmla="*/ 23 h 46"/>
                <a:gd name="T8" fmla="*/ 23 w 46"/>
                <a:gd name="T9" fmla="*/ 0 h 46"/>
                <a:gd name="T10" fmla="*/ 23 w 46"/>
                <a:gd name="T11" fmla="*/ 42 h 46"/>
                <a:gd name="T12" fmla="*/ 5 w 46"/>
                <a:gd name="T13" fmla="*/ 23 h 46"/>
                <a:gd name="T14" fmla="*/ 23 w 46"/>
                <a:gd name="T15" fmla="*/ 4 h 46"/>
                <a:gd name="T16" fmla="*/ 42 w 46"/>
                <a:gd name="T17" fmla="*/ 23 h 46"/>
                <a:gd name="T18" fmla="*/ 23 w 46"/>
                <a:gd name="T19" fmla="*/ 4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46">
                  <a:moveTo>
                    <a:pt x="23" y="0"/>
                  </a:moveTo>
                  <a:cubicBezTo>
                    <a:pt x="10" y="0"/>
                    <a:pt x="0" y="10"/>
                    <a:pt x="0" y="23"/>
                  </a:cubicBezTo>
                  <a:cubicBezTo>
                    <a:pt x="0" y="36"/>
                    <a:pt x="10" y="46"/>
                    <a:pt x="23" y="46"/>
                  </a:cubicBezTo>
                  <a:cubicBezTo>
                    <a:pt x="36" y="46"/>
                    <a:pt x="46" y="36"/>
                    <a:pt x="46" y="23"/>
                  </a:cubicBezTo>
                  <a:cubicBezTo>
                    <a:pt x="46" y="10"/>
                    <a:pt x="36" y="0"/>
                    <a:pt x="23" y="0"/>
                  </a:cubicBezTo>
                  <a:close/>
                  <a:moveTo>
                    <a:pt x="23" y="42"/>
                  </a:moveTo>
                  <a:cubicBezTo>
                    <a:pt x="13" y="42"/>
                    <a:pt x="5" y="33"/>
                    <a:pt x="5" y="23"/>
                  </a:cubicBezTo>
                  <a:cubicBezTo>
                    <a:pt x="5" y="13"/>
                    <a:pt x="13" y="4"/>
                    <a:pt x="23" y="4"/>
                  </a:cubicBezTo>
                  <a:cubicBezTo>
                    <a:pt x="34" y="4"/>
                    <a:pt x="42" y="13"/>
                    <a:pt x="42" y="23"/>
                  </a:cubicBezTo>
                  <a:cubicBezTo>
                    <a:pt x="42" y="33"/>
                    <a:pt x="34" y="42"/>
                    <a:pt x="23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9" name="Freeform 54"/>
            <p:cNvSpPr>
              <a:spLocks noEditPoints="1"/>
            </p:cNvSpPr>
            <p:nvPr/>
          </p:nvSpPr>
          <p:spPr bwMode="auto">
            <a:xfrm>
              <a:off x="3783" y="2102"/>
              <a:ext cx="116" cy="115"/>
            </a:xfrm>
            <a:custGeom>
              <a:avLst/>
              <a:gdLst>
                <a:gd name="T0" fmla="*/ 23 w 46"/>
                <a:gd name="T1" fmla="*/ 0 h 46"/>
                <a:gd name="T2" fmla="*/ 0 w 46"/>
                <a:gd name="T3" fmla="*/ 23 h 46"/>
                <a:gd name="T4" fmla="*/ 23 w 46"/>
                <a:gd name="T5" fmla="*/ 46 h 46"/>
                <a:gd name="T6" fmla="*/ 46 w 46"/>
                <a:gd name="T7" fmla="*/ 23 h 46"/>
                <a:gd name="T8" fmla="*/ 23 w 46"/>
                <a:gd name="T9" fmla="*/ 0 h 46"/>
                <a:gd name="T10" fmla="*/ 23 w 46"/>
                <a:gd name="T11" fmla="*/ 42 h 46"/>
                <a:gd name="T12" fmla="*/ 5 w 46"/>
                <a:gd name="T13" fmla="*/ 23 h 46"/>
                <a:gd name="T14" fmla="*/ 23 w 46"/>
                <a:gd name="T15" fmla="*/ 4 h 46"/>
                <a:gd name="T16" fmla="*/ 42 w 46"/>
                <a:gd name="T17" fmla="*/ 23 h 46"/>
                <a:gd name="T18" fmla="*/ 23 w 46"/>
                <a:gd name="T19" fmla="*/ 4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46">
                  <a:moveTo>
                    <a:pt x="23" y="0"/>
                  </a:moveTo>
                  <a:cubicBezTo>
                    <a:pt x="10" y="0"/>
                    <a:pt x="0" y="10"/>
                    <a:pt x="0" y="23"/>
                  </a:cubicBezTo>
                  <a:cubicBezTo>
                    <a:pt x="0" y="36"/>
                    <a:pt x="10" y="46"/>
                    <a:pt x="23" y="46"/>
                  </a:cubicBezTo>
                  <a:cubicBezTo>
                    <a:pt x="36" y="46"/>
                    <a:pt x="46" y="36"/>
                    <a:pt x="46" y="23"/>
                  </a:cubicBezTo>
                  <a:cubicBezTo>
                    <a:pt x="46" y="10"/>
                    <a:pt x="36" y="0"/>
                    <a:pt x="23" y="0"/>
                  </a:cubicBezTo>
                  <a:close/>
                  <a:moveTo>
                    <a:pt x="23" y="42"/>
                  </a:moveTo>
                  <a:cubicBezTo>
                    <a:pt x="13" y="42"/>
                    <a:pt x="5" y="33"/>
                    <a:pt x="5" y="23"/>
                  </a:cubicBezTo>
                  <a:cubicBezTo>
                    <a:pt x="5" y="13"/>
                    <a:pt x="13" y="4"/>
                    <a:pt x="23" y="4"/>
                  </a:cubicBezTo>
                  <a:cubicBezTo>
                    <a:pt x="34" y="4"/>
                    <a:pt x="42" y="13"/>
                    <a:pt x="42" y="23"/>
                  </a:cubicBezTo>
                  <a:cubicBezTo>
                    <a:pt x="42" y="33"/>
                    <a:pt x="34" y="42"/>
                    <a:pt x="23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3839" y="2115"/>
              <a:ext cx="7" cy="10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3 w 3"/>
                <a:gd name="T5" fmla="*/ 3 h 4"/>
                <a:gd name="T6" fmla="*/ 3 w 3"/>
                <a:gd name="T7" fmla="*/ 0 h 4"/>
                <a:gd name="T8" fmla="*/ 1 w 3"/>
                <a:gd name="T9" fmla="*/ 0 h 4"/>
                <a:gd name="T10" fmla="*/ 0 w 3"/>
                <a:gd name="T11" fmla="*/ 0 h 4"/>
                <a:gd name="T12" fmla="*/ 0 w 3"/>
                <a:gd name="T13" fmla="*/ 3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1" name="Freeform 56"/>
            <p:cNvSpPr>
              <a:spLocks/>
            </p:cNvSpPr>
            <p:nvPr/>
          </p:nvSpPr>
          <p:spPr bwMode="auto">
            <a:xfrm>
              <a:off x="3839" y="2195"/>
              <a:ext cx="7" cy="10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0 w 3"/>
                <a:gd name="T5" fmla="*/ 1 h 4"/>
                <a:gd name="T6" fmla="*/ 0 w 3"/>
                <a:gd name="T7" fmla="*/ 4 h 4"/>
                <a:gd name="T8" fmla="*/ 1 w 3"/>
                <a:gd name="T9" fmla="*/ 4 h 4"/>
                <a:gd name="T10" fmla="*/ 3 w 3"/>
                <a:gd name="T11" fmla="*/ 4 h 4"/>
                <a:gd name="T12" fmla="*/ 3 w 3"/>
                <a:gd name="T13" fmla="*/ 1 h 4"/>
                <a:gd name="T14" fmla="*/ 1 w 3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3796" y="2155"/>
              <a:ext cx="10" cy="10"/>
            </a:xfrm>
            <a:custGeom>
              <a:avLst/>
              <a:gdLst>
                <a:gd name="T0" fmla="*/ 3 w 4"/>
                <a:gd name="T1" fmla="*/ 0 h 4"/>
                <a:gd name="T2" fmla="*/ 0 w 4"/>
                <a:gd name="T3" fmla="*/ 0 h 4"/>
                <a:gd name="T4" fmla="*/ 0 w 4"/>
                <a:gd name="T5" fmla="*/ 2 h 4"/>
                <a:gd name="T6" fmla="*/ 0 w 4"/>
                <a:gd name="T7" fmla="*/ 4 h 4"/>
                <a:gd name="T8" fmla="*/ 3 w 4"/>
                <a:gd name="T9" fmla="*/ 4 h 4"/>
                <a:gd name="T10" fmla="*/ 4 w 4"/>
                <a:gd name="T11" fmla="*/ 2 h 4"/>
                <a:gd name="T12" fmla="*/ 4 w 4"/>
                <a:gd name="T13" fmla="*/ 2 h 4"/>
                <a:gd name="T14" fmla="*/ 3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3877" y="2155"/>
              <a:ext cx="10" cy="10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0 h 4"/>
                <a:gd name="T4" fmla="*/ 0 w 4"/>
                <a:gd name="T5" fmla="*/ 2 h 4"/>
                <a:gd name="T6" fmla="*/ 0 w 4"/>
                <a:gd name="T7" fmla="*/ 2 h 4"/>
                <a:gd name="T8" fmla="*/ 2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3813" y="2127"/>
              <a:ext cx="33" cy="38"/>
            </a:xfrm>
            <a:custGeom>
              <a:avLst/>
              <a:gdLst>
                <a:gd name="T0" fmla="*/ 11 w 13"/>
                <a:gd name="T1" fmla="*/ 0 h 15"/>
                <a:gd name="T2" fmla="*/ 10 w 13"/>
                <a:gd name="T3" fmla="*/ 2 h 15"/>
                <a:gd name="T4" fmla="*/ 10 w 13"/>
                <a:gd name="T5" fmla="*/ 11 h 15"/>
                <a:gd name="T6" fmla="*/ 9 w 13"/>
                <a:gd name="T7" fmla="*/ 12 h 15"/>
                <a:gd name="T8" fmla="*/ 2 w 13"/>
                <a:gd name="T9" fmla="*/ 12 h 15"/>
                <a:gd name="T10" fmla="*/ 0 w 13"/>
                <a:gd name="T11" fmla="*/ 14 h 15"/>
                <a:gd name="T12" fmla="*/ 2 w 13"/>
                <a:gd name="T13" fmla="*/ 15 h 15"/>
                <a:gd name="T14" fmla="*/ 11 w 13"/>
                <a:gd name="T15" fmla="*/ 15 h 15"/>
                <a:gd name="T16" fmla="*/ 12 w 13"/>
                <a:gd name="T17" fmla="*/ 15 h 15"/>
                <a:gd name="T18" fmla="*/ 12 w 13"/>
                <a:gd name="T19" fmla="*/ 15 h 15"/>
                <a:gd name="T20" fmla="*/ 13 w 13"/>
                <a:gd name="T21" fmla="*/ 13 h 15"/>
                <a:gd name="T22" fmla="*/ 13 w 13"/>
                <a:gd name="T23" fmla="*/ 2 h 15"/>
                <a:gd name="T24" fmla="*/ 11 w 13"/>
                <a:gd name="T2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11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9" y="12"/>
                    <a:pt x="9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0" y="13"/>
                    <a:pt x="0" y="14"/>
                  </a:cubicBezTo>
                  <a:cubicBezTo>
                    <a:pt x="0" y="14"/>
                    <a:pt x="1" y="15"/>
                    <a:pt x="2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3" y="14"/>
                    <a:pt x="13" y="14"/>
                    <a:pt x="13" y="13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2" y="0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oup 62"/>
          <p:cNvGrpSpPr>
            <a:grpSpLocks noChangeAspect="1"/>
          </p:cNvGrpSpPr>
          <p:nvPr/>
        </p:nvGrpSpPr>
        <p:grpSpPr bwMode="auto">
          <a:xfrm>
            <a:off x="9254087" y="1829404"/>
            <a:ext cx="406578" cy="324515"/>
            <a:chOff x="3775" y="2110"/>
            <a:chExt cx="129" cy="103"/>
          </a:xfrm>
          <a:solidFill>
            <a:schemeClr val="bg1"/>
          </a:solidFill>
          <a:effectLst/>
        </p:grpSpPr>
        <p:sp>
          <p:nvSpPr>
            <p:cNvPr id="56" name="Freeform 63"/>
            <p:cNvSpPr>
              <a:spLocks/>
            </p:cNvSpPr>
            <p:nvPr/>
          </p:nvSpPr>
          <p:spPr bwMode="auto">
            <a:xfrm>
              <a:off x="3775" y="2177"/>
              <a:ext cx="40" cy="36"/>
            </a:xfrm>
            <a:custGeom>
              <a:avLst/>
              <a:gdLst>
                <a:gd name="T0" fmla="*/ 5 w 16"/>
                <a:gd name="T1" fmla="*/ 0 h 14"/>
                <a:gd name="T2" fmla="*/ 0 w 16"/>
                <a:gd name="T3" fmla="*/ 4 h 14"/>
                <a:gd name="T4" fmla="*/ 10 w 16"/>
                <a:gd name="T5" fmla="*/ 14 h 14"/>
                <a:gd name="T6" fmla="*/ 16 w 16"/>
                <a:gd name="T7" fmla="*/ 9 h 14"/>
                <a:gd name="T8" fmla="*/ 5 w 16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4">
                  <a:moveTo>
                    <a:pt x="5" y="0"/>
                  </a:moveTo>
                  <a:cubicBezTo>
                    <a:pt x="1" y="3"/>
                    <a:pt x="0" y="4"/>
                    <a:pt x="0" y="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3" y="11"/>
                    <a:pt x="16" y="9"/>
                  </a:cubicBez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7" name="Freeform 64"/>
            <p:cNvSpPr>
              <a:spLocks/>
            </p:cNvSpPr>
            <p:nvPr/>
          </p:nvSpPr>
          <p:spPr bwMode="auto">
            <a:xfrm>
              <a:off x="3795" y="2156"/>
              <a:ext cx="109" cy="41"/>
            </a:xfrm>
            <a:custGeom>
              <a:avLst/>
              <a:gdLst>
                <a:gd name="T0" fmla="*/ 37 w 44"/>
                <a:gd name="T1" fmla="*/ 4 h 16"/>
                <a:gd name="T2" fmla="*/ 29 w 44"/>
                <a:gd name="T3" fmla="*/ 9 h 16"/>
                <a:gd name="T4" fmla="*/ 18 w 44"/>
                <a:gd name="T5" fmla="*/ 8 h 16"/>
                <a:gd name="T6" fmla="*/ 25 w 44"/>
                <a:gd name="T7" fmla="*/ 7 h 16"/>
                <a:gd name="T8" fmla="*/ 31 w 44"/>
                <a:gd name="T9" fmla="*/ 2 h 16"/>
                <a:gd name="T10" fmla="*/ 20 w 44"/>
                <a:gd name="T11" fmla="*/ 2 h 16"/>
                <a:gd name="T12" fmla="*/ 9 w 44"/>
                <a:gd name="T13" fmla="*/ 2 h 16"/>
                <a:gd name="T14" fmla="*/ 0 w 44"/>
                <a:gd name="T15" fmla="*/ 7 h 16"/>
                <a:gd name="T16" fmla="*/ 9 w 44"/>
                <a:gd name="T17" fmla="*/ 16 h 16"/>
                <a:gd name="T18" fmla="*/ 13 w 44"/>
                <a:gd name="T19" fmla="*/ 14 h 16"/>
                <a:gd name="T20" fmla="*/ 29 w 44"/>
                <a:gd name="T21" fmla="*/ 14 h 16"/>
                <a:gd name="T22" fmla="*/ 44 w 44"/>
                <a:gd name="T23" fmla="*/ 2 h 16"/>
                <a:gd name="T24" fmla="*/ 37 w 44"/>
                <a:gd name="T2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16">
                  <a:moveTo>
                    <a:pt x="37" y="4"/>
                  </a:moveTo>
                  <a:cubicBezTo>
                    <a:pt x="34" y="7"/>
                    <a:pt x="32" y="8"/>
                    <a:pt x="29" y="9"/>
                  </a:cubicBezTo>
                  <a:cubicBezTo>
                    <a:pt x="24" y="10"/>
                    <a:pt x="19" y="9"/>
                    <a:pt x="18" y="8"/>
                  </a:cubicBezTo>
                  <a:cubicBezTo>
                    <a:pt x="15" y="6"/>
                    <a:pt x="18" y="7"/>
                    <a:pt x="25" y="7"/>
                  </a:cubicBezTo>
                  <a:cubicBezTo>
                    <a:pt x="32" y="6"/>
                    <a:pt x="31" y="2"/>
                    <a:pt x="31" y="2"/>
                  </a:cubicBezTo>
                  <a:cubicBezTo>
                    <a:pt x="29" y="2"/>
                    <a:pt x="27" y="2"/>
                    <a:pt x="20" y="2"/>
                  </a:cubicBezTo>
                  <a:cubicBezTo>
                    <a:pt x="17" y="2"/>
                    <a:pt x="12" y="1"/>
                    <a:pt x="9" y="2"/>
                  </a:cubicBezTo>
                  <a:cubicBezTo>
                    <a:pt x="6" y="2"/>
                    <a:pt x="4" y="5"/>
                    <a:pt x="0" y="7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1" y="15"/>
                    <a:pt x="12" y="14"/>
                    <a:pt x="13" y="14"/>
                  </a:cubicBezTo>
                  <a:cubicBezTo>
                    <a:pt x="16" y="14"/>
                    <a:pt x="23" y="15"/>
                    <a:pt x="29" y="14"/>
                  </a:cubicBezTo>
                  <a:cubicBezTo>
                    <a:pt x="40" y="9"/>
                    <a:pt x="44" y="2"/>
                    <a:pt x="44" y="2"/>
                  </a:cubicBezTo>
                  <a:cubicBezTo>
                    <a:pt x="44" y="2"/>
                    <a:pt x="41" y="0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8" name="Freeform 65"/>
            <p:cNvSpPr>
              <a:spLocks noEditPoints="1"/>
            </p:cNvSpPr>
            <p:nvPr/>
          </p:nvSpPr>
          <p:spPr bwMode="auto">
            <a:xfrm>
              <a:off x="3810" y="2110"/>
              <a:ext cx="94" cy="41"/>
            </a:xfrm>
            <a:custGeom>
              <a:avLst/>
              <a:gdLst>
                <a:gd name="T0" fmla="*/ 38 w 38"/>
                <a:gd name="T1" fmla="*/ 0 h 16"/>
                <a:gd name="T2" fmla="*/ 34 w 38"/>
                <a:gd name="T3" fmla="*/ 0 h 16"/>
                <a:gd name="T4" fmla="*/ 34 w 38"/>
                <a:gd name="T5" fmla="*/ 6 h 16"/>
                <a:gd name="T6" fmla="*/ 32 w 38"/>
                <a:gd name="T7" fmla="*/ 6 h 16"/>
                <a:gd name="T8" fmla="*/ 32 w 38"/>
                <a:gd name="T9" fmla="*/ 0 h 16"/>
                <a:gd name="T10" fmla="*/ 28 w 38"/>
                <a:gd name="T11" fmla="*/ 0 h 16"/>
                <a:gd name="T12" fmla="*/ 28 w 38"/>
                <a:gd name="T13" fmla="*/ 6 h 16"/>
                <a:gd name="T14" fmla="*/ 12 w 38"/>
                <a:gd name="T15" fmla="*/ 6 h 16"/>
                <a:gd name="T16" fmla="*/ 12 w 38"/>
                <a:gd name="T17" fmla="*/ 3 h 16"/>
                <a:gd name="T18" fmla="*/ 12 w 38"/>
                <a:gd name="T19" fmla="*/ 1 h 16"/>
                <a:gd name="T20" fmla="*/ 11 w 38"/>
                <a:gd name="T21" fmla="*/ 0 h 16"/>
                <a:gd name="T22" fmla="*/ 9 w 38"/>
                <a:gd name="T23" fmla="*/ 0 h 16"/>
                <a:gd name="T24" fmla="*/ 3 w 38"/>
                <a:gd name="T25" fmla="*/ 0 h 16"/>
                <a:gd name="T26" fmla="*/ 1 w 38"/>
                <a:gd name="T27" fmla="*/ 0 h 16"/>
                <a:gd name="T28" fmla="*/ 0 w 38"/>
                <a:gd name="T29" fmla="*/ 2 h 16"/>
                <a:gd name="T30" fmla="*/ 0 w 38"/>
                <a:gd name="T31" fmla="*/ 3 h 16"/>
                <a:gd name="T32" fmla="*/ 0 w 38"/>
                <a:gd name="T33" fmla="*/ 13 h 16"/>
                <a:gd name="T34" fmla="*/ 0 w 38"/>
                <a:gd name="T35" fmla="*/ 15 h 16"/>
                <a:gd name="T36" fmla="*/ 2 w 38"/>
                <a:gd name="T37" fmla="*/ 16 h 16"/>
                <a:gd name="T38" fmla="*/ 3 w 38"/>
                <a:gd name="T39" fmla="*/ 16 h 16"/>
                <a:gd name="T40" fmla="*/ 9 w 38"/>
                <a:gd name="T41" fmla="*/ 16 h 16"/>
                <a:gd name="T42" fmla="*/ 11 w 38"/>
                <a:gd name="T43" fmla="*/ 16 h 16"/>
                <a:gd name="T44" fmla="*/ 12 w 38"/>
                <a:gd name="T45" fmla="*/ 14 h 16"/>
                <a:gd name="T46" fmla="*/ 12 w 38"/>
                <a:gd name="T47" fmla="*/ 13 h 16"/>
                <a:gd name="T48" fmla="*/ 12 w 38"/>
                <a:gd name="T49" fmla="*/ 10 h 16"/>
                <a:gd name="T50" fmla="*/ 38 w 38"/>
                <a:gd name="T51" fmla="*/ 10 h 16"/>
                <a:gd name="T52" fmla="*/ 38 w 38"/>
                <a:gd name="T53" fmla="*/ 0 h 16"/>
                <a:gd name="T54" fmla="*/ 3 w 38"/>
                <a:gd name="T55" fmla="*/ 3 h 16"/>
                <a:gd name="T56" fmla="*/ 9 w 38"/>
                <a:gd name="T57" fmla="*/ 3 h 16"/>
                <a:gd name="T58" fmla="*/ 9 w 38"/>
                <a:gd name="T59" fmla="*/ 13 h 16"/>
                <a:gd name="T60" fmla="*/ 3 w 38"/>
                <a:gd name="T61" fmla="*/ 13 h 16"/>
                <a:gd name="T62" fmla="*/ 3 w 38"/>
                <a:gd name="T63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" h="16">
                  <a:moveTo>
                    <a:pt x="38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2"/>
                    <a:pt x="12" y="2"/>
                    <a:pt x="12" y="1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10" y="0"/>
                    <a:pt x="10" y="0"/>
                    <a:pt x="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0" y="14"/>
                    <a:pt x="0" y="15"/>
                  </a:cubicBezTo>
                  <a:cubicBezTo>
                    <a:pt x="1" y="15"/>
                    <a:pt x="1" y="16"/>
                    <a:pt x="2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0" y="16"/>
                    <a:pt x="11" y="16"/>
                    <a:pt x="11" y="16"/>
                  </a:cubicBezTo>
                  <a:cubicBezTo>
                    <a:pt x="12" y="15"/>
                    <a:pt x="12" y="15"/>
                    <a:pt x="12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38" y="10"/>
                    <a:pt x="38" y="10"/>
                    <a:pt x="38" y="10"/>
                  </a:cubicBezTo>
                  <a:lnTo>
                    <a:pt x="38" y="0"/>
                  </a:lnTo>
                  <a:close/>
                  <a:moveTo>
                    <a:pt x="3" y="3"/>
                  </a:moveTo>
                  <a:cubicBezTo>
                    <a:pt x="9" y="3"/>
                    <a:pt x="9" y="3"/>
                    <a:pt x="9" y="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3" y="13"/>
                    <a:pt x="3" y="13"/>
                    <a:pt x="3" y="13"/>
                  </a:cubicBez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68"/>
          <p:cNvGrpSpPr>
            <a:grpSpLocks noChangeAspect="1"/>
          </p:cNvGrpSpPr>
          <p:nvPr/>
        </p:nvGrpSpPr>
        <p:grpSpPr bwMode="auto">
          <a:xfrm>
            <a:off x="9430623" y="4781575"/>
            <a:ext cx="362683" cy="349320"/>
            <a:chOff x="3770" y="2095"/>
            <a:chExt cx="137" cy="132"/>
          </a:xfrm>
          <a:solidFill>
            <a:schemeClr val="bg1"/>
          </a:solidFill>
          <a:effectLst/>
        </p:grpSpPr>
        <p:sp>
          <p:nvSpPr>
            <p:cNvPr id="60" name="Freeform 69"/>
            <p:cNvSpPr>
              <a:spLocks/>
            </p:cNvSpPr>
            <p:nvPr/>
          </p:nvSpPr>
          <p:spPr bwMode="auto">
            <a:xfrm>
              <a:off x="3770" y="2190"/>
              <a:ext cx="137" cy="37"/>
            </a:xfrm>
            <a:custGeom>
              <a:avLst/>
              <a:gdLst>
                <a:gd name="T0" fmla="*/ 52 w 55"/>
                <a:gd name="T1" fmla="*/ 6 h 15"/>
                <a:gd name="T2" fmla="*/ 38 w 55"/>
                <a:gd name="T3" fmla="*/ 6 h 15"/>
                <a:gd name="T4" fmla="*/ 37 w 55"/>
                <a:gd name="T5" fmla="*/ 6 h 15"/>
                <a:gd name="T6" fmla="*/ 37 w 55"/>
                <a:gd name="T7" fmla="*/ 3 h 15"/>
                <a:gd name="T8" fmla="*/ 37 w 55"/>
                <a:gd name="T9" fmla="*/ 1 h 15"/>
                <a:gd name="T10" fmla="*/ 35 w 55"/>
                <a:gd name="T11" fmla="*/ 0 h 15"/>
                <a:gd name="T12" fmla="*/ 20 w 55"/>
                <a:gd name="T13" fmla="*/ 0 h 15"/>
                <a:gd name="T14" fmla="*/ 18 w 55"/>
                <a:gd name="T15" fmla="*/ 3 h 15"/>
                <a:gd name="T16" fmla="*/ 18 w 55"/>
                <a:gd name="T17" fmla="*/ 6 h 15"/>
                <a:gd name="T18" fmla="*/ 18 w 55"/>
                <a:gd name="T19" fmla="*/ 6 h 15"/>
                <a:gd name="T20" fmla="*/ 3 w 55"/>
                <a:gd name="T21" fmla="*/ 6 h 15"/>
                <a:gd name="T22" fmla="*/ 0 w 55"/>
                <a:gd name="T23" fmla="*/ 8 h 15"/>
                <a:gd name="T24" fmla="*/ 0 w 55"/>
                <a:gd name="T25" fmla="*/ 14 h 15"/>
                <a:gd name="T26" fmla="*/ 1 w 55"/>
                <a:gd name="T27" fmla="*/ 15 h 15"/>
                <a:gd name="T28" fmla="*/ 2 w 55"/>
                <a:gd name="T29" fmla="*/ 14 h 15"/>
                <a:gd name="T30" fmla="*/ 2 w 55"/>
                <a:gd name="T31" fmla="*/ 8 h 15"/>
                <a:gd name="T32" fmla="*/ 3 w 55"/>
                <a:gd name="T33" fmla="*/ 8 h 15"/>
                <a:gd name="T34" fmla="*/ 18 w 55"/>
                <a:gd name="T35" fmla="*/ 8 h 15"/>
                <a:gd name="T36" fmla="*/ 18 w 55"/>
                <a:gd name="T37" fmla="*/ 8 h 15"/>
                <a:gd name="T38" fmla="*/ 18 w 55"/>
                <a:gd name="T39" fmla="*/ 9 h 15"/>
                <a:gd name="T40" fmla="*/ 19 w 55"/>
                <a:gd name="T41" fmla="*/ 9 h 15"/>
                <a:gd name="T42" fmla="*/ 20 w 55"/>
                <a:gd name="T43" fmla="*/ 9 h 15"/>
                <a:gd name="T44" fmla="*/ 20 w 55"/>
                <a:gd name="T45" fmla="*/ 8 h 15"/>
                <a:gd name="T46" fmla="*/ 20 w 55"/>
                <a:gd name="T47" fmla="*/ 3 h 15"/>
                <a:gd name="T48" fmla="*/ 20 w 55"/>
                <a:gd name="T49" fmla="*/ 2 h 15"/>
                <a:gd name="T50" fmla="*/ 35 w 55"/>
                <a:gd name="T51" fmla="*/ 2 h 15"/>
                <a:gd name="T52" fmla="*/ 35 w 55"/>
                <a:gd name="T53" fmla="*/ 3 h 15"/>
                <a:gd name="T54" fmla="*/ 35 w 55"/>
                <a:gd name="T55" fmla="*/ 8 h 15"/>
                <a:gd name="T56" fmla="*/ 36 w 55"/>
                <a:gd name="T57" fmla="*/ 9 h 15"/>
                <a:gd name="T58" fmla="*/ 36 w 55"/>
                <a:gd name="T59" fmla="*/ 9 h 15"/>
                <a:gd name="T60" fmla="*/ 37 w 55"/>
                <a:gd name="T61" fmla="*/ 9 h 15"/>
                <a:gd name="T62" fmla="*/ 37 w 55"/>
                <a:gd name="T63" fmla="*/ 8 h 15"/>
                <a:gd name="T64" fmla="*/ 38 w 55"/>
                <a:gd name="T65" fmla="*/ 8 h 15"/>
                <a:gd name="T66" fmla="*/ 52 w 55"/>
                <a:gd name="T67" fmla="*/ 8 h 15"/>
                <a:gd name="T68" fmla="*/ 53 w 55"/>
                <a:gd name="T69" fmla="*/ 8 h 15"/>
                <a:gd name="T70" fmla="*/ 53 w 55"/>
                <a:gd name="T71" fmla="*/ 14 h 15"/>
                <a:gd name="T72" fmla="*/ 54 w 55"/>
                <a:gd name="T73" fmla="*/ 15 h 15"/>
                <a:gd name="T74" fmla="*/ 55 w 55"/>
                <a:gd name="T75" fmla="*/ 14 h 15"/>
                <a:gd name="T76" fmla="*/ 55 w 55"/>
                <a:gd name="T77" fmla="*/ 8 h 15"/>
                <a:gd name="T78" fmla="*/ 52 w 55"/>
                <a:gd name="T7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5" h="15">
                  <a:moveTo>
                    <a:pt x="52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7" y="6"/>
                    <a:pt x="37" y="6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2"/>
                    <a:pt x="37" y="1"/>
                    <a:pt x="37" y="1"/>
                  </a:cubicBezTo>
                  <a:cubicBezTo>
                    <a:pt x="36" y="0"/>
                    <a:pt x="36" y="0"/>
                    <a:pt x="35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8" y="1"/>
                    <a:pt x="18" y="3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0" y="7"/>
                    <a:pt x="0" y="8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1" y="15"/>
                    <a:pt x="1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9"/>
                  </a:cubicBezTo>
                  <a:cubicBezTo>
                    <a:pt x="18" y="9"/>
                    <a:pt x="19" y="9"/>
                    <a:pt x="19" y="9"/>
                  </a:cubicBezTo>
                  <a:cubicBezTo>
                    <a:pt x="19" y="9"/>
                    <a:pt x="19" y="9"/>
                    <a:pt x="20" y="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5" y="3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8"/>
                    <a:pt x="35" y="8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8"/>
                    <a:pt x="37" y="8"/>
                    <a:pt x="38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14"/>
                    <a:pt x="53" y="15"/>
                    <a:pt x="54" y="15"/>
                  </a:cubicBezTo>
                  <a:cubicBezTo>
                    <a:pt x="54" y="15"/>
                    <a:pt x="55" y="14"/>
                    <a:pt x="55" y="14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7"/>
                    <a:pt x="54" y="6"/>
                    <a:pt x="52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1" name="Freeform 70"/>
            <p:cNvSpPr>
              <a:spLocks/>
            </p:cNvSpPr>
            <p:nvPr/>
          </p:nvSpPr>
          <p:spPr bwMode="auto">
            <a:xfrm>
              <a:off x="3820" y="2118"/>
              <a:ext cx="37" cy="69"/>
            </a:xfrm>
            <a:custGeom>
              <a:avLst/>
              <a:gdLst>
                <a:gd name="T0" fmla="*/ 2 w 15"/>
                <a:gd name="T1" fmla="*/ 14 h 28"/>
                <a:gd name="T2" fmla="*/ 3 w 15"/>
                <a:gd name="T3" fmla="*/ 13 h 28"/>
                <a:gd name="T4" fmla="*/ 3 w 15"/>
                <a:gd name="T5" fmla="*/ 8 h 28"/>
                <a:gd name="T6" fmla="*/ 4 w 15"/>
                <a:gd name="T7" fmla="*/ 4 h 28"/>
                <a:gd name="T8" fmla="*/ 4 w 15"/>
                <a:gd name="T9" fmla="*/ 4 h 28"/>
                <a:gd name="T10" fmla="*/ 4 w 15"/>
                <a:gd name="T11" fmla="*/ 12 h 28"/>
                <a:gd name="T12" fmla="*/ 4 w 15"/>
                <a:gd name="T13" fmla="*/ 13 h 28"/>
                <a:gd name="T14" fmla="*/ 4 w 15"/>
                <a:gd name="T15" fmla="*/ 26 h 28"/>
                <a:gd name="T16" fmla="*/ 5 w 15"/>
                <a:gd name="T17" fmla="*/ 28 h 28"/>
                <a:gd name="T18" fmla="*/ 5 w 15"/>
                <a:gd name="T19" fmla="*/ 28 h 28"/>
                <a:gd name="T20" fmla="*/ 5 w 15"/>
                <a:gd name="T21" fmla="*/ 28 h 28"/>
                <a:gd name="T22" fmla="*/ 7 w 15"/>
                <a:gd name="T23" fmla="*/ 26 h 28"/>
                <a:gd name="T24" fmla="*/ 7 w 15"/>
                <a:gd name="T25" fmla="*/ 14 h 28"/>
                <a:gd name="T26" fmla="*/ 8 w 15"/>
                <a:gd name="T27" fmla="*/ 14 h 28"/>
                <a:gd name="T28" fmla="*/ 8 w 15"/>
                <a:gd name="T29" fmla="*/ 26 h 28"/>
                <a:gd name="T30" fmla="*/ 10 w 15"/>
                <a:gd name="T31" fmla="*/ 28 h 28"/>
                <a:gd name="T32" fmla="*/ 10 w 15"/>
                <a:gd name="T33" fmla="*/ 28 h 28"/>
                <a:gd name="T34" fmla="*/ 10 w 15"/>
                <a:gd name="T35" fmla="*/ 28 h 28"/>
                <a:gd name="T36" fmla="*/ 12 w 15"/>
                <a:gd name="T37" fmla="*/ 26 h 28"/>
                <a:gd name="T38" fmla="*/ 12 w 15"/>
                <a:gd name="T39" fmla="*/ 13 h 28"/>
                <a:gd name="T40" fmla="*/ 12 w 15"/>
                <a:gd name="T41" fmla="*/ 12 h 28"/>
                <a:gd name="T42" fmla="*/ 12 w 15"/>
                <a:gd name="T43" fmla="*/ 4 h 28"/>
                <a:gd name="T44" fmla="*/ 12 w 15"/>
                <a:gd name="T45" fmla="*/ 4 h 28"/>
                <a:gd name="T46" fmla="*/ 12 w 15"/>
                <a:gd name="T47" fmla="*/ 8 h 28"/>
                <a:gd name="T48" fmla="*/ 12 w 15"/>
                <a:gd name="T49" fmla="*/ 13 h 28"/>
                <a:gd name="T50" fmla="*/ 14 w 15"/>
                <a:gd name="T51" fmla="*/ 14 h 28"/>
                <a:gd name="T52" fmla="*/ 15 w 15"/>
                <a:gd name="T53" fmla="*/ 13 h 28"/>
                <a:gd name="T54" fmla="*/ 15 w 15"/>
                <a:gd name="T55" fmla="*/ 8 h 28"/>
                <a:gd name="T56" fmla="*/ 13 w 15"/>
                <a:gd name="T57" fmla="*/ 1 h 28"/>
                <a:gd name="T58" fmla="*/ 10 w 15"/>
                <a:gd name="T59" fmla="*/ 0 h 28"/>
                <a:gd name="T60" fmla="*/ 10 w 15"/>
                <a:gd name="T61" fmla="*/ 0 h 28"/>
                <a:gd name="T62" fmla="*/ 10 w 15"/>
                <a:gd name="T63" fmla="*/ 0 h 28"/>
                <a:gd name="T64" fmla="*/ 10 w 15"/>
                <a:gd name="T65" fmla="*/ 0 h 28"/>
                <a:gd name="T66" fmla="*/ 8 w 15"/>
                <a:gd name="T67" fmla="*/ 4 h 28"/>
                <a:gd name="T68" fmla="*/ 8 w 15"/>
                <a:gd name="T69" fmla="*/ 1 h 28"/>
                <a:gd name="T70" fmla="*/ 8 w 15"/>
                <a:gd name="T71" fmla="*/ 1 h 28"/>
                <a:gd name="T72" fmla="*/ 8 w 15"/>
                <a:gd name="T73" fmla="*/ 0 h 28"/>
                <a:gd name="T74" fmla="*/ 8 w 15"/>
                <a:gd name="T75" fmla="*/ 0 h 28"/>
                <a:gd name="T76" fmla="*/ 7 w 15"/>
                <a:gd name="T77" fmla="*/ 0 h 28"/>
                <a:gd name="T78" fmla="*/ 7 w 15"/>
                <a:gd name="T79" fmla="*/ 0 h 28"/>
                <a:gd name="T80" fmla="*/ 7 w 15"/>
                <a:gd name="T81" fmla="*/ 1 h 28"/>
                <a:gd name="T82" fmla="*/ 7 w 15"/>
                <a:gd name="T83" fmla="*/ 1 h 28"/>
                <a:gd name="T84" fmla="*/ 7 w 15"/>
                <a:gd name="T85" fmla="*/ 4 h 28"/>
                <a:gd name="T86" fmla="*/ 6 w 15"/>
                <a:gd name="T87" fmla="*/ 0 h 28"/>
                <a:gd name="T88" fmla="*/ 6 w 15"/>
                <a:gd name="T89" fmla="*/ 0 h 28"/>
                <a:gd name="T90" fmla="*/ 6 w 15"/>
                <a:gd name="T91" fmla="*/ 0 h 28"/>
                <a:gd name="T92" fmla="*/ 5 w 15"/>
                <a:gd name="T93" fmla="*/ 0 h 28"/>
                <a:gd name="T94" fmla="*/ 2 w 15"/>
                <a:gd name="T95" fmla="*/ 1 h 28"/>
                <a:gd name="T96" fmla="*/ 0 w 15"/>
                <a:gd name="T97" fmla="*/ 8 h 28"/>
                <a:gd name="T98" fmla="*/ 0 w 15"/>
                <a:gd name="T99" fmla="*/ 13 h 28"/>
                <a:gd name="T100" fmla="*/ 2 w 15"/>
                <a:gd name="T101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" h="28">
                  <a:moveTo>
                    <a:pt x="2" y="14"/>
                  </a:moveTo>
                  <a:cubicBezTo>
                    <a:pt x="3" y="14"/>
                    <a:pt x="3" y="14"/>
                    <a:pt x="3" y="13"/>
                  </a:cubicBezTo>
                  <a:cubicBezTo>
                    <a:pt x="3" y="13"/>
                    <a:pt x="3" y="10"/>
                    <a:pt x="3" y="8"/>
                  </a:cubicBezTo>
                  <a:cubicBezTo>
                    <a:pt x="3" y="7"/>
                    <a:pt x="3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3"/>
                    <a:pt x="4" y="13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7"/>
                    <a:pt x="4" y="28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6" y="28"/>
                    <a:pt x="7" y="27"/>
                    <a:pt x="7" y="26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1" y="28"/>
                    <a:pt x="12" y="27"/>
                    <a:pt x="12" y="26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2"/>
                    <a:pt x="12" y="1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7"/>
                    <a:pt x="12" y="8"/>
                  </a:cubicBezTo>
                  <a:cubicBezTo>
                    <a:pt x="13" y="10"/>
                    <a:pt x="12" y="13"/>
                    <a:pt x="12" y="13"/>
                  </a:cubicBezTo>
                  <a:cubicBezTo>
                    <a:pt x="12" y="14"/>
                    <a:pt x="13" y="14"/>
                    <a:pt x="14" y="14"/>
                  </a:cubicBezTo>
                  <a:cubicBezTo>
                    <a:pt x="15" y="14"/>
                    <a:pt x="15" y="14"/>
                    <a:pt x="15" y="13"/>
                  </a:cubicBezTo>
                  <a:cubicBezTo>
                    <a:pt x="15" y="13"/>
                    <a:pt x="15" y="10"/>
                    <a:pt x="15" y="8"/>
                  </a:cubicBezTo>
                  <a:cubicBezTo>
                    <a:pt x="15" y="3"/>
                    <a:pt x="13" y="1"/>
                    <a:pt x="13" y="1"/>
                  </a:cubicBezTo>
                  <a:cubicBezTo>
                    <a:pt x="12" y="1"/>
                    <a:pt x="11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9" y="2"/>
                    <a:pt x="8" y="4"/>
                  </a:cubicBezTo>
                  <a:cubicBezTo>
                    <a:pt x="8" y="3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3"/>
                    <a:pt x="7" y="4"/>
                  </a:cubicBezTo>
                  <a:cubicBezTo>
                    <a:pt x="6" y="2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3" y="1"/>
                    <a:pt x="2" y="1"/>
                  </a:cubicBezTo>
                  <a:cubicBezTo>
                    <a:pt x="2" y="1"/>
                    <a:pt x="1" y="3"/>
                    <a:pt x="0" y="8"/>
                  </a:cubicBezTo>
                  <a:cubicBezTo>
                    <a:pt x="0" y="10"/>
                    <a:pt x="0" y="13"/>
                    <a:pt x="0" y="13"/>
                  </a:cubicBezTo>
                  <a:cubicBezTo>
                    <a:pt x="1" y="14"/>
                    <a:pt x="1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2" name="Freeform 71"/>
            <p:cNvSpPr>
              <a:spLocks/>
            </p:cNvSpPr>
            <p:nvPr/>
          </p:nvSpPr>
          <p:spPr bwMode="auto">
            <a:xfrm>
              <a:off x="3830" y="2095"/>
              <a:ext cx="17" cy="20"/>
            </a:xfrm>
            <a:custGeom>
              <a:avLst/>
              <a:gdLst>
                <a:gd name="T0" fmla="*/ 1 w 7"/>
                <a:gd name="T1" fmla="*/ 5 h 8"/>
                <a:gd name="T2" fmla="*/ 4 w 7"/>
                <a:gd name="T3" fmla="*/ 8 h 8"/>
                <a:gd name="T4" fmla="*/ 7 w 7"/>
                <a:gd name="T5" fmla="*/ 5 h 8"/>
                <a:gd name="T6" fmla="*/ 7 w 7"/>
                <a:gd name="T7" fmla="*/ 4 h 8"/>
                <a:gd name="T8" fmla="*/ 7 w 7"/>
                <a:gd name="T9" fmla="*/ 4 h 8"/>
                <a:gd name="T10" fmla="*/ 4 w 7"/>
                <a:gd name="T11" fmla="*/ 0 h 8"/>
                <a:gd name="T12" fmla="*/ 1 w 7"/>
                <a:gd name="T13" fmla="*/ 4 h 8"/>
                <a:gd name="T14" fmla="*/ 0 w 7"/>
                <a:gd name="T15" fmla="*/ 4 h 8"/>
                <a:gd name="T16" fmla="*/ 1 w 7"/>
                <a:gd name="T1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8">
                  <a:moveTo>
                    <a:pt x="1" y="5"/>
                  </a:moveTo>
                  <a:cubicBezTo>
                    <a:pt x="1" y="7"/>
                    <a:pt x="2" y="8"/>
                    <a:pt x="4" y="8"/>
                  </a:cubicBezTo>
                  <a:cubicBezTo>
                    <a:pt x="5" y="8"/>
                    <a:pt x="6" y="7"/>
                    <a:pt x="7" y="5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5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3" name="Freeform 72"/>
            <p:cNvSpPr>
              <a:spLocks/>
            </p:cNvSpPr>
            <p:nvPr/>
          </p:nvSpPr>
          <p:spPr bwMode="auto">
            <a:xfrm>
              <a:off x="3867" y="2135"/>
              <a:ext cx="35" cy="65"/>
            </a:xfrm>
            <a:custGeom>
              <a:avLst/>
              <a:gdLst>
                <a:gd name="T0" fmla="*/ 1 w 14"/>
                <a:gd name="T1" fmla="*/ 13 h 26"/>
                <a:gd name="T2" fmla="*/ 2 w 14"/>
                <a:gd name="T3" fmla="*/ 12 h 26"/>
                <a:gd name="T4" fmla="*/ 2 w 14"/>
                <a:gd name="T5" fmla="*/ 8 h 26"/>
                <a:gd name="T6" fmla="*/ 3 w 14"/>
                <a:gd name="T7" fmla="*/ 4 h 26"/>
                <a:gd name="T8" fmla="*/ 3 w 14"/>
                <a:gd name="T9" fmla="*/ 4 h 26"/>
                <a:gd name="T10" fmla="*/ 3 w 14"/>
                <a:gd name="T11" fmla="*/ 11 h 26"/>
                <a:gd name="T12" fmla="*/ 3 w 14"/>
                <a:gd name="T13" fmla="*/ 12 h 26"/>
                <a:gd name="T14" fmla="*/ 3 w 14"/>
                <a:gd name="T15" fmla="*/ 24 h 26"/>
                <a:gd name="T16" fmla="*/ 5 w 14"/>
                <a:gd name="T17" fmla="*/ 26 h 26"/>
                <a:gd name="T18" fmla="*/ 5 w 14"/>
                <a:gd name="T19" fmla="*/ 26 h 26"/>
                <a:gd name="T20" fmla="*/ 5 w 14"/>
                <a:gd name="T21" fmla="*/ 26 h 26"/>
                <a:gd name="T22" fmla="*/ 6 w 14"/>
                <a:gd name="T23" fmla="*/ 24 h 26"/>
                <a:gd name="T24" fmla="*/ 6 w 14"/>
                <a:gd name="T25" fmla="*/ 13 h 26"/>
                <a:gd name="T26" fmla="*/ 7 w 14"/>
                <a:gd name="T27" fmla="*/ 13 h 26"/>
                <a:gd name="T28" fmla="*/ 7 w 14"/>
                <a:gd name="T29" fmla="*/ 24 h 26"/>
                <a:gd name="T30" fmla="*/ 9 w 14"/>
                <a:gd name="T31" fmla="*/ 26 h 26"/>
                <a:gd name="T32" fmla="*/ 9 w 14"/>
                <a:gd name="T33" fmla="*/ 26 h 26"/>
                <a:gd name="T34" fmla="*/ 9 w 14"/>
                <a:gd name="T35" fmla="*/ 26 h 26"/>
                <a:gd name="T36" fmla="*/ 10 w 14"/>
                <a:gd name="T37" fmla="*/ 24 h 26"/>
                <a:gd name="T38" fmla="*/ 10 w 14"/>
                <a:gd name="T39" fmla="*/ 12 h 26"/>
                <a:gd name="T40" fmla="*/ 10 w 14"/>
                <a:gd name="T41" fmla="*/ 11 h 26"/>
                <a:gd name="T42" fmla="*/ 10 w 14"/>
                <a:gd name="T43" fmla="*/ 4 h 26"/>
                <a:gd name="T44" fmla="*/ 10 w 14"/>
                <a:gd name="T45" fmla="*/ 4 h 26"/>
                <a:gd name="T46" fmla="*/ 11 w 14"/>
                <a:gd name="T47" fmla="*/ 8 h 26"/>
                <a:gd name="T48" fmla="*/ 11 w 14"/>
                <a:gd name="T49" fmla="*/ 12 h 26"/>
                <a:gd name="T50" fmla="*/ 12 w 14"/>
                <a:gd name="T51" fmla="*/ 13 h 26"/>
                <a:gd name="T52" fmla="*/ 13 w 14"/>
                <a:gd name="T53" fmla="*/ 12 h 26"/>
                <a:gd name="T54" fmla="*/ 13 w 14"/>
                <a:gd name="T55" fmla="*/ 7 h 26"/>
                <a:gd name="T56" fmla="*/ 12 w 14"/>
                <a:gd name="T57" fmla="*/ 1 h 26"/>
                <a:gd name="T58" fmla="*/ 9 w 14"/>
                <a:gd name="T59" fmla="*/ 0 h 26"/>
                <a:gd name="T60" fmla="*/ 8 w 14"/>
                <a:gd name="T61" fmla="*/ 0 h 26"/>
                <a:gd name="T62" fmla="*/ 8 w 14"/>
                <a:gd name="T63" fmla="*/ 0 h 26"/>
                <a:gd name="T64" fmla="*/ 8 w 14"/>
                <a:gd name="T65" fmla="*/ 0 h 26"/>
                <a:gd name="T66" fmla="*/ 7 w 14"/>
                <a:gd name="T67" fmla="*/ 3 h 26"/>
                <a:gd name="T68" fmla="*/ 7 w 14"/>
                <a:gd name="T69" fmla="*/ 1 h 26"/>
                <a:gd name="T70" fmla="*/ 7 w 14"/>
                <a:gd name="T71" fmla="*/ 0 h 26"/>
                <a:gd name="T72" fmla="*/ 7 w 14"/>
                <a:gd name="T73" fmla="*/ 0 h 26"/>
                <a:gd name="T74" fmla="*/ 7 w 14"/>
                <a:gd name="T75" fmla="*/ 0 h 26"/>
                <a:gd name="T76" fmla="*/ 6 w 14"/>
                <a:gd name="T77" fmla="*/ 0 h 26"/>
                <a:gd name="T78" fmla="*/ 6 w 14"/>
                <a:gd name="T79" fmla="*/ 0 h 26"/>
                <a:gd name="T80" fmla="*/ 6 w 14"/>
                <a:gd name="T81" fmla="*/ 0 h 26"/>
                <a:gd name="T82" fmla="*/ 6 w 14"/>
                <a:gd name="T83" fmla="*/ 1 h 26"/>
                <a:gd name="T84" fmla="*/ 6 w 14"/>
                <a:gd name="T85" fmla="*/ 3 h 26"/>
                <a:gd name="T86" fmla="*/ 5 w 14"/>
                <a:gd name="T87" fmla="*/ 0 h 26"/>
                <a:gd name="T88" fmla="*/ 5 w 14"/>
                <a:gd name="T89" fmla="*/ 0 h 26"/>
                <a:gd name="T90" fmla="*/ 5 w 14"/>
                <a:gd name="T91" fmla="*/ 0 h 26"/>
                <a:gd name="T92" fmla="*/ 4 w 14"/>
                <a:gd name="T93" fmla="*/ 0 h 26"/>
                <a:gd name="T94" fmla="*/ 1 w 14"/>
                <a:gd name="T95" fmla="*/ 1 h 26"/>
                <a:gd name="T96" fmla="*/ 0 w 14"/>
                <a:gd name="T97" fmla="*/ 7 h 26"/>
                <a:gd name="T98" fmla="*/ 0 w 14"/>
                <a:gd name="T99" fmla="*/ 12 h 26"/>
                <a:gd name="T100" fmla="*/ 1 w 14"/>
                <a:gd name="T101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" h="26">
                  <a:moveTo>
                    <a:pt x="1" y="13"/>
                  </a:moveTo>
                  <a:cubicBezTo>
                    <a:pt x="2" y="13"/>
                    <a:pt x="2" y="13"/>
                    <a:pt x="2" y="12"/>
                  </a:cubicBezTo>
                  <a:cubicBezTo>
                    <a:pt x="2" y="12"/>
                    <a:pt x="2" y="10"/>
                    <a:pt x="2" y="8"/>
                  </a:cubicBezTo>
                  <a:cubicBezTo>
                    <a:pt x="2" y="6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5"/>
                    <a:pt x="4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6" y="25"/>
                    <a:pt x="6" y="24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5"/>
                    <a:pt x="8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5"/>
                    <a:pt x="10" y="2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1" y="6"/>
                    <a:pt x="11" y="8"/>
                  </a:cubicBezTo>
                  <a:cubicBezTo>
                    <a:pt x="11" y="10"/>
                    <a:pt x="11" y="12"/>
                    <a:pt x="11" y="12"/>
                  </a:cubicBezTo>
                  <a:cubicBezTo>
                    <a:pt x="11" y="13"/>
                    <a:pt x="11" y="13"/>
                    <a:pt x="12" y="13"/>
                  </a:cubicBezTo>
                  <a:cubicBezTo>
                    <a:pt x="13" y="13"/>
                    <a:pt x="13" y="13"/>
                    <a:pt x="13" y="12"/>
                  </a:cubicBezTo>
                  <a:cubicBezTo>
                    <a:pt x="13" y="12"/>
                    <a:pt x="14" y="9"/>
                    <a:pt x="13" y="7"/>
                  </a:cubicBezTo>
                  <a:cubicBezTo>
                    <a:pt x="13" y="3"/>
                    <a:pt x="12" y="1"/>
                    <a:pt x="12" y="1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2"/>
                    <a:pt x="7" y="3"/>
                  </a:cubicBezTo>
                  <a:cubicBezTo>
                    <a:pt x="7" y="2"/>
                    <a:pt x="7" y="1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2"/>
                    <a:pt x="6" y="3"/>
                  </a:cubicBezTo>
                  <a:cubicBezTo>
                    <a:pt x="5" y="2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1" y="1"/>
                    <a:pt x="0" y="3"/>
                    <a:pt x="0" y="7"/>
                  </a:cubicBezTo>
                  <a:cubicBezTo>
                    <a:pt x="0" y="9"/>
                    <a:pt x="0" y="12"/>
                    <a:pt x="0" y="12"/>
                  </a:cubicBezTo>
                  <a:cubicBezTo>
                    <a:pt x="0" y="13"/>
                    <a:pt x="0" y="13"/>
                    <a:pt x="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4" name="Freeform 73"/>
            <p:cNvSpPr>
              <a:spLocks/>
            </p:cNvSpPr>
            <p:nvPr/>
          </p:nvSpPr>
          <p:spPr bwMode="auto">
            <a:xfrm>
              <a:off x="3875" y="2115"/>
              <a:ext cx="17" cy="18"/>
            </a:xfrm>
            <a:custGeom>
              <a:avLst/>
              <a:gdLst>
                <a:gd name="T0" fmla="*/ 1 w 7"/>
                <a:gd name="T1" fmla="*/ 5 h 7"/>
                <a:gd name="T2" fmla="*/ 4 w 7"/>
                <a:gd name="T3" fmla="*/ 7 h 7"/>
                <a:gd name="T4" fmla="*/ 6 w 7"/>
                <a:gd name="T5" fmla="*/ 4 h 7"/>
                <a:gd name="T6" fmla="*/ 7 w 7"/>
                <a:gd name="T7" fmla="*/ 3 h 7"/>
                <a:gd name="T8" fmla="*/ 6 w 7"/>
                <a:gd name="T9" fmla="*/ 3 h 7"/>
                <a:gd name="T10" fmla="*/ 4 w 7"/>
                <a:gd name="T11" fmla="*/ 0 h 7"/>
                <a:gd name="T12" fmla="*/ 1 w 7"/>
                <a:gd name="T13" fmla="*/ 3 h 7"/>
                <a:gd name="T14" fmla="*/ 0 w 7"/>
                <a:gd name="T15" fmla="*/ 3 h 7"/>
                <a:gd name="T16" fmla="*/ 1 w 7"/>
                <a:gd name="T1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6"/>
                    <a:pt x="2" y="7"/>
                    <a:pt x="4" y="7"/>
                  </a:cubicBezTo>
                  <a:cubicBezTo>
                    <a:pt x="5" y="7"/>
                    <a:pt x="6" y="6"/>
                    <a:pt x="6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5" name="Freeform 74"/>
            <p:cNvSpPr>
              <a:spLocks/>
            </p:cNvSpPr>
            <p:nvPr/>
          </p:nvSpPr>
          <p:spPr bwMode="auto">
            <a:xfrm>
              <a:off x="3778" y="2135"/>
              <a:ext cx="35" cy="65"/>
            </a:xfrm>
            <a:custGeom>
              <a:avLst/>
              <a:gdLst>
                <a:gd name="T0" fmla="*/ 1 w 14"/>
                <a:gd name="T1" fmla="*/ 13 h 26"/>
                <a:gd name="T2" fmla="*/ 2 w 14"/>
                <a:gd name="T3" fmla="*/ 12 h 26"/>
                <a:gd name="T4" fmla="*/ 2 w 14"/>
                <a:gd name="T5" fmla="*/ 8 h 26"/>
                <a:gd name="T6" fmla="*/ 3 w 14"/>
                <a:gd name="T7" fmla="*/ 4 h 26"/>
                <a:gd name="T8" fmla="*/ 3 w 14"/>
                <a:gd name="T9" fmla="*/ 4 h 26"/>
                <a:gd name="T10" fmla="*/ 3 w 14"/>
                <a:gd name="T11" fmla="*/ 11 h 26"/>
                <a:gd name="T12" fmla="*/ 3 w 14"/>
                <a:gd name="T13" fmla="*/ 12 h 26"/>
                <a:gd name="T14" fmla="*/ 3 w 14"/>
                <a:gd name="T15" fmla="*/ 24 h 26"/>
                <a:gd name="T16" fmla="*/ 5 w 14"/>
                <a:gd name="T17" fmla="*/ 26 h 26"/>
                <a:gd name="T18" fmla="*/ 5 w 14"/>
                <a:gd name="T19" fmla="*/ 26 h 26"/>
                <a:gd name="T20" fmla="*/ 5 w 14"/>
                <a:gd name="T21" fmla="*/ 26 h 26"/>
                <a:gd name="T22" fmla="*/ 6 w 14"/>
                <a:gd name="T23" fmla="*/ 24 h 26"/>
                <a:gd name="T24" fmla="*/ 6 w 14"/>
                <a:gd name="T25" fmla="*/ 13 h 26"/>
                <a:gd name="T26" fmla="*/ 7 w 14"/>
                <a:gd name="T27" fmla="*/ 13 h 26"/>
                <a:gd name="T28" fmla="*/ 7 w 14"/>
                <a:gd name="T29" fmla="*/ 24 h 26"/>
                <a:gd name="T30" fmla="*/ 9 w 14"/>
                <a:gd name="T31" fmla="*/ 26 h 26"/>
                <a:gd name="T32" fmla="*/ 9 w 14"/>
                <a:gd name="T33" fmla="*/ 26 h 26"/>
                <a:gd name="T34" fmla="*/ 9 w 14"/>
                <a:gd name="T35" fmla="*/ 26 h 26"/>
                <a:gd name="T36" fmla="*/ 10 w 14"/>
                <a:gd name="T37" fmla="*/ 24 h 26"/>
                <a:gd name="T38" fmla="*/ 10 w 14"/>
                <a:gd name="T39" fmla="*/ 12 h 26"/>
                <a:gd name="T40" fmla="*/ 10 w 14"/>
                <a:gd name="T41" fmla="*/ 11 h 26"/>
                <a:gd name="T42" fmla="*/ 10 w 14"/>
                <a:gd name="T43" fmla="*/ 4 h 26"/>
                <a:gd name="T44" fmla="*/ 10 w 14"/>
                <a:gd name="T45" fmla="*/ 4 h 26"/>
                <a:gd name="T46" fmla="*/ 11 w 14"/>
                <a:gd name="T47" fmla="*/ 8 h 26"/>
                <a:gd name="T48" fmla="*/ 11 w 14"/>
                <a:gd name="T49" fmla="*/ 12 h 26"/>
                <a:gd name="T50" fmla="*/ 12 w 14"/>
                <a:gd name="T51" fmla="*/ 13 h 26"/>
                <a:gd name="T52" fmla="*/ 13 w 14"/>
                <a:gd name="T53" fmla="*/ 12 h 26"/>
                <a:gd name="T54" fmla="*/ 14 w 14"/>
                <a:gd name="T55" fmla="*/ 7 h 26"/>
                <a:gd name="T56" fmla="*/ 12 w 14"/>
                <a:gd name="T57" fmla="*/ 1 h 26"/>
                <a:gd name="T58" fmla="*/ 9 w 14"/>
                <a:gd name="T59" fmla="*/ 0 h 26"/>
                <a:gd name="T60" fmla="*/ 9 w 14"/>
                <a:gd name="T61" fmla="*/ 0 h 26"/>
                <a:gd name="T62" fmla="*/ 9 w 14"/>
                <a:gd name="T63" fmla="*/ 0 h 26"/>
                <a:gd name="T64" fmla="*/ 9 w 14"/>
                <a:gd name="T65" fmla="*/ 0 h 26"/>
                <a:gd name="T66" fmla="*/ 7 w 14"/>
                <a:gd name="T67" fmla="*/ 3 h 26"/>
                <a:gd name="T68" fmla="*/ 7 w 14"/>
                <a:gd name="T69" fmla="*/ 1 h 26"/>
                <a:gd name="T70" fmla="*/ 7 w 14"/>
                <a:gd name="T71" fmla="*/ 0 h 26"/>
                <a:gd name="T72" fmla="*/ 7 w 14"/>
                <a:gd name="T73" fmla="*/ 0 h 26"/>
                <a:gd name="T74" fmla="*/ 7 w 14"/>
                <a:gd name="T75" fmla="*/ 0 h 26"/>
                <a:gd name="T76" fmla="*/ 6 w 14"/>
                <a:gd name="T77" fmla="*/ 0 h 26"/>
                <a:gd name="T78" fmla="*/ 6 w 14"/>
                <a:gd name="T79" fmla="*/ 0 h 26"/>
                <a:gd name="T80" fmla="*/ 6 w 14"/>
                <a:gd name="T81" fmla="*/ 0 h 26"/>
                <a:gd name="T82" fmla="*/ 6 w 14"/>
                <a:gd name="T83" fmla="*/ 1 h 26"/>
                <a:gd name="T84" fmla="*/ 6 w 14"/>
                <a:gd name="T85" fmla="*/ 3 h 26"/>
                <a:gd name="T86" fmla="*/ 5 w 14"/>
                <a:gd name="T87" fmla="*/ 0 h 26"/>
                <a:gd name="T88" fmla="*/ 5 w 14"/>
                <a:gd name="T89" fmla="*/ 0 h 26"/>
                <a:gd name="T90" fmla="*/ 5 w 14"/>
                <a:gd name="T91" fmla="*/ 0 h 26"/>
                <a:gd name="T92" fmla="*/ 4 w 14"/>
                <a:gd name="T93" fmla="*/ 0 h 26"/>
                <a:gd name="T94" fmla="*/ 2 w 14"/>
                <a:gd name="T95" fmla="*/ 1 h 26"/>
                <a:gd name="T96" fmla="*/ 0 w 14"/>
                <a:gd name="T97" fmla="*/ 7 h 26"/>
                <a:gd name="T98" fmla="*/ 0 w 14"/>
                <a:gd name="T99" fmla="*/ 12 h 26"/>
                <a:gd name="T100" fmla="*/ 1 w 14"/>
                <a:gd name="T101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" h="26">
                  <a:moveTo>
                    <a:pt x="1" y="13"/>
                  </a:moveTo>
                  <a:cubicBezTo>
                    <a:pt x="2" y="13"/>
                    <a:pt x="2" y="13"/>
                    <a:pt x="2" y="12"/>
                  </a:cubicBezTo>
                  <a:cubicBezTo>
                    <a:pt x="2" y="12"/>
                    <a:pt x="2" y="10"/>
                    <a:pt x="2" y="8"/>
                  </a:cubicBezTo>
                  <a:cubicBezTo>
                    <a:pt x="2" y="6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5"/>
                    <a:pt x="4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6" y="26"/>
                    <a:pt x="6" y="25"/>
                    <a:pt x="6" y="24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5"/>
                    <a:pt x="8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5"/>
                    <a:pt x="10" y="2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1" y="6"/>
                    <a:pt x="11" y="8"/>
                  </a:cubicBezTo>
                  <a:cubicBezTo>
                    <a:pt x="11" y="10"/>
                    <a:pt x="11" y="12"/>
                    <a:pt x="11" y="12"/>
                  </a:cubicBezTo>
                  <a:cubicBezTo>
                    <a:pt x="11" y="13"/>
                    <a:pt x="11" y="13"/>
                    <a:pt x="12" y="13"/>
                  </a:cubicBezTo>
                  <a:cubicBezTo>
                    <a:pt x="13" y="13"/>
                    <a:pt x="13" y="13"/>
                    <a:pt x="13" y="12"/>
                  </a:cubicBezTo>
                  <a:cubicBezTo>
                    <a:pt x="13" y="12"/>
                    <a:pt x="14" y="9"/>
                    <a:pt x="14" y="7"/>
                  </a:cubicBezTo>
                  <a:cubicBezTo>
                    <a:pt x="13" y="3"/>
                    <a:pt x="12" y="1"/>
                    <a:pt x="12" y="1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7" y="2"/>
                    <a:pt x="7" y="1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2"/>
                    <a:pt x="6" y="3"/>
                  </a:cubicBezTo>
                  <a:cubicBezTo>
                    <a:pt x="5" y="2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0" y="3"/>
                    <a:pt x="0" y="7"/>
                  </a:cubicBezTo>
                  <a:cubicBezTo>
                    <a:pt x="0" y="9"/>
                    <a:pt x="0" y="12"/>
                    <a:pt x="0" y="12"/>
                  </a:cubicBezTo>
                  <a:cubicBezTo>
                    <a:pt x="0" y="13"/>
                    <a:pt x="0" y="13"/>
                    <a:pt x="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6" name="Freeform 75"/>
            <p:cNvSpPr>
              <a:spLocks/>
            </p:cNvSpPr>
            <p:nvPr/>
          </p:nvSpPr>
          <p:spPr bwMode="auto">
            <a:xfrm>
              <a:off x="3785" y="2115"/>
              <a:ext cx="18" cy="18"/>
            </a:xfrm>
            <a:custGeom>
              <a:avLst/>
              <a:gdLst>
                <a:gd name="T0" fmla="*/ 1 w 7"/>
                <a:gd name="T1" fmla="*/ 5 h 7"/>
                <a:gd name="T2" fmla="*/ 4 w 7"/>
                <a:gd name="T3" fmla="*/ 7 h 7"/>
                <a:gd name="T4" fmla="*/ 6 w 7"/>
                <a:gd name="T5" fmla="*/ 4 h 7"/>
                <a:gd name="T6" fmla="*/ 7 w 7"/>
                <a:gd name="T7" fmla="*/ 3 h 7"/>
                <a:gd name="T8" fmla="*/ 7 w 7"/>
                <a:gd name="T9" fmla="*/ 3 h 7"/>
                <a:gd name="T10" fmla="*/ 4 w 7"/>
                <a:gd name="T11" fmla="*/ 0 h 7"/>
                <a:gd name="T12" fmla="*/ 1 w 7"/>
                <a:gd name="T13" fmla="*/ 3 h 7"/>
                <a:gd name="T14" fmla="*/ 0 w 7"/>
                <a:gd name="T15" fmla="*/ 3 h 7"/>
                <a:gd name="T16" fmla="*/ 1 w 7"/>
                <a:gd name="T1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6"/>
                    <a:pt x="2" y="7"/>
                    <a:pt x="4" y="7"/>
                  </a:cubicBezTo>
                  <a:cubicBezTo>
                    <a:pt x="5" y="7"/>
                    <a:pt x="6" y="6"/>
                    <a:pt x="6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1"/>
                    <a:pt x="5" y="0"/>
                    <a:pt x="4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4"/>
                    <a:pt x="1" y="4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组合 88"/>
          <p:cNvGrpSpPr/>
          <p:nvPr/>
        </p:nvGrpSpPr>
        <p:grpSpPr>
          <a:xfrm>
            <a:off x="9442408" y="716212"/>
            <a:ext cx="2855976" cy="1578046"/>
            <a:chOff x="8703732" y="1692310"/>
            <a:chExt cx="2288018" cy="1543014"/>
          </a:xfrm>
        </p:grpSpPr>
        <p:sp>
          <p:nvSpPr>
            <p:cNvPr id="68" name="文本框 148"/>
            <p:cNvSpPr txBox="1"/>
            <p:nvPr/>
          </p:nvSpPr>
          <p:spPr>
            <a:xfrm>
              <a:off x="8703732" y="1692310"/>
              <a:ext cx="2288018" cy="451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400" b="1" dirty="0">
                  <a:solidFill>
                    <a:srgbClr val="E8707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Шаг 2</a:t>
              </a:r>
              <a:endParaRPr lang="zh-CN" altLang="en-US" sz="2400" b="1" dirty="0">
                <a:solidFill>
                  <a:srgbClr val="E8707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69" name="文本框 113"/>
            <p:cNvSpPr txBox="1"/>
            <p:nvPr/>
          </p:nvSpPr>
          <p:spPr>
            <a:xfrm>
              <a:off x="8744129" y="2061642"/>
              <a:ext cx="2247621" cy="1173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Вводим персональные данные собственника жилого помещения</a:t>
              </a:r>
            </a:p>
          </p:txBody>
        </p:sp>
      </p:grpSp>
      <p:grpSp>
        <p:nvGrpSpPr>
          <p:cNvPr id="70" name="组合 91"/>
          <p:cNvGrpSpPr/>
          <p:nvPr/>
        </p:nvGrpSpPr>
        <p:grpSpPr>
          <a:xfrm>
            <a:off x="3841931" y="3705570"/>
            <a:ext cx="2991030" cy="1569014"/>
            <a:chOff x="8703731" y="4653470"/>
            <a:chExt cx="2288019" cy="1534183"/>
          </a:xfrm>
        </p:grpSpPr>
        <p:sp>
          <p:nvSpPr>
            <p:cNvPr id="71" name="文本框 154"/>
            <p:cNvSpPr txBox="1"/>
            <p:nvPr/>
          </p:nvSpPr>
          <p:spPr>
            <a:xfrm>
              <a:off x="8703731" y="4653470"/>
              <a:ext cx="2288018" cy="451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400" b="1" dirty="0">
                  <a:solidFill>
                    <a:srgbClr val="683E79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Шаг 3</a:t>
              </a:r>
              <a:endParaRPr lang="zh-CN" altLang="en-US" sz="2400" b="1" dirty="0">
                <a:solidFill>
                  <a:srgbClr val="683E79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72" name="文本框 113"/>
            <p:cNvSpPr txBox="1"/>
            <p:nvPr/>
          </p:nvSpPr>
          <p:spPr>
            <a:xfrm>
              <a:off x="8744129" y="5013970"/>
              <a:ext cx="2247621" cy="1173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Подтвердить своё согласие на обработку персональных данных. </a:t>
              </a:r>
            </a:p>
            <a:p>
              <a:pPr lvl="0" algn="ctr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Завершить регистрацию.</a:t>
              </a:r>
            </a:p>
          </p:txBody>
        </p:sp>
      </p:grpSp>
      <p:grpSp>
        <p:nvGrpSpPr>
          <p:cNvPr id="73" name="组合 94"/>
          <p:cNvGrpSpPr/>
          <p:nvPr/>
        </p:nvGrpSpPr>
        <p:grpSpPr>
          <a:xfrm>
            <a:off x="3756011" y="708845"/>
            <a:ext cx="2776012" cy="1365838"/>
            <a:chOff x="1342678" y="1692310"/>
            <a:chExt cx="2304256" cy="1335516"/>
          </a:xfrm>
        </p:grpSpPr>
        <p:sp>
          <p:nvSpPr>
            <p:cNvPr id="74" name="文本框 145"/>
            <p:cNvSpPr txBox="1"/>
            <p:nvPr/>
          </p:nvSpPr>
          <p:spPr>
            <a:xfrm>
              <a:off x="1342678" y="1692310"/>
              <a:ext cx="2304256" cy="451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400" b="1" dirty="0">
                  <a:solidFill>
                    <a:srgbClr val="FFB85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Шаг 1</a:t>
              </a:r>
              <a:endParaRPr lang="zh-CN" altLang="en-US" sz="2400" b="1" dirty="0">
                <a:solidFill>
                  <a:srgbClr val="FFB85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75" name="文本框 113"/>
            <p:cNvSpPr txBox="1"/>
            <p:nvPr/>
          </p:nvSpPr>
          <p:spPr>
            <a:xfrm>
              <a:off x="1342678" y="2124994"/>
              <a:ext cx="2247621" cy="90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Необходимо </a:t>
              </a:r>
              <a:r>
                <a:rPr lang="ru-RU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произвести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переход во вкладку «Регистрация»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8328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6363EC5-1AC1-493B-B6F5-CE2C23CF46F8}"/>
              </a:ext>
            </a:extLst>
          </p:cNvPr>
          <p:cNvSpPr txBox="1"/>
          <p:nvPr/>
        </p:nvSpPr>
        <p:spPr>
          <a:xfrm>
            <a:off x="2914491" y="147779"/>
            <a:ext cx="631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вид личного кабинета приложения ЕИАС ЖКХ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0D6ED0B-EE5B-43E5-9CAA-30704C78A3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85" y="805945"/>
            <a:ext cx="2576618" cy="55710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Изображение выглядит как снимок экрана,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D921DA57-8172-472A-8A5B-332A057DC7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359" y="812975"/>
            <a:ext cx="2569302" cy="5555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44ECB22F-BCF1-4A3F-875F-CE0799F91A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818" y="805945"/>
            <a:ext cx="2576618" cy="55710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767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81">
            <a:extLst>
              <a:ext uri="{FF2B5EF4-FFF2-40B4-BE49-F238E27FC236}">
                <a16:creationId xmlns="" xmlns:a16="http://schemas.microsoft.com/office/drawing/2014/main" id="{4DAA3C3B-8E3C-48C2-A67C-454B59F5BA8B}"/>
              </a:ext>
            </a:extLst>
          </p:cNvPr>
          <p:cNvSpPr/>
          <p:nvPr/>
        </p:nvSpPr>
        <p:spPr>
          <a:xfrm>
            <a:off x="0" y="1570497"/>
            <a:ext cx="12192000" cy="1477329"/>
          </a:xfrm>
          <a:prstGeom prst="rect">
            <a:avLst/>
          </a:prstGeom>
          <a:solidFill>
            <a:srgbClr val="FFE5E5">
              <a:alpha val="40000"/>
            </a:srgbClr>
          </a:solidFill>
          <a:ln>
            <a:gradFill>
              <a:gsLst>
                <a:gs pos="0">
                  <a:schemeClr val="bg1"/>
                </a:gs>
                <a:gs pos="100000">
                  <a:srgbClr val="C00000"/>
                </a:gs>
              </a:gsLst>
              <a:lin ang="8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>
            <a:extLst>
              <a:ext uri="{FF2B5EF4-FFF2-40B4-BE49-F238E27FC236}">
                <a16:creationId xmlns="" xmlns:a16="http://schemas.microsoft.com/office/drawing/2014/main" id="{27418A46-79E2-44E6-919D-98C4CCED4468}"/>
              </a:ext>
            </a:extLst>
          </p:cNvPr>
          <p:cNvSpPr/>
          <p:nvPr/>
        </p:nvSpPr>
        <p:spPr>
          <a:xfrm>
            <a:off x="0" y="3805430"/>
            <a:ext cx="9129140" cy="1477329"/>
          </a:xfrm>
          <a:prstGeom prst="rect">
            <a:avLst/>
          </a:prstGeom>
          <a:solidFill>
            <a:srgbClr val="FFE5E5">
              <a:alpha val="40000"/>
            </a:srgbClr>
          </a:solidFill>
          <a:ln>
            <a:gradFill>
              <a:gsLst>
                <a:gs pos="0">
                  <a:schemeClr val="bg1"/>
                </a:gs>
                <a:gs pos="100000">
                  <a:srgbClr val="C00000"/>
                </a:gs>
              </a:gsLst>
              <a:lin ang="60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任意多边形 109">
            <a:extLst>
              <a:ext uri="{FF2B5EF4-FFF2-40B4-BE49-F238E27FC236}">
                <a16:creationId xmlns="" xmlns:a16="http://schemas.microsoft.com/office/drawing/2014/main" id="{B829425B-0CF3-4B52-9922-722A26B5F172}"/>
              </a:ext>
            </a:extLst>
          </p:cNvPr>
          <p:cNvSpPr/>
          <p:nvPr/>
        </p:nvSpPr>
        <p:spPr>
          <a:xfrm>
            <a:off x="5596314" y="5277671"/>
            <a:ext cx="3852486" cy="769168"/>
          </a:xfrm>
          <a:custGeom>
            <a:avLst/>
            <a:gdLst>
              <a:gd name="connsiteX0" fmla="*/ 0 w 2815771"/>
              <a:gd name="connsiteY0" fmla="*/ 0 h 638628"/>
              <a:gd name="connsiteX1" fmla="*/ 725714 w 2815771"/>
              <a:gd name="connsiteY1" fmla="*/ 638628 h 638628"/>
              <a:gd name="connsiteX2" fmla="*/ 2815771 w 2815771"/>
              <a:gd name="connsiteY2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5771" h="638628">
                <a:moveTo>
                  <a:pt x="0" y="0"/>
                </a:moveTo>
                <a:lnTo>
                  <a:pt x="725714" y="638628"/>
                </a:lnTo>
                <a:lnTo>
                  <a:pt x="2815771" y="638628"/>
                </a:lnTo>
              </a:path>
            </a:pathLst>
          </a:cu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800" dirty="0">
              <a:solidFill>
                <a:prstClr val="white"/>
              </a:solidFill>
            </a:endParaRPr>
          </a:p>
        </p:txBody>
      </p:sp>
      <p:pic>
        <p:nvPicPr>
          <p:cNvPr id="95" name="Рисунок 94" descr="c0a2dae8-89be-4289-917b-4515267a7b84.jpg">
            <a:extLst>
              <a:ext uri="{FF2B5EF4-FFF2-40B4-BE49-F238E27FC236}">
                <a16:creationId xmlns="" xmlns:a16="http://schemas.microsoft.com/office/drawing/2014/main" id="{66651D04-AEF6-4325-BE05-B57C3F290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109" y="0"/>
            <a:ext cx="3090889" cy="6858000"/>
          </a:xfrm>
          <a:prstGeom prst="rect">
            <a:avLst/>
          </a:prstGeom>
          <a:ln>
            <a:noFill/>
          </a:ln>
          <a:effectLst>
            <a:outerShdw blurRad="292100" dist="139700" dir="75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9" name="Прямоугольник: скругленные углы 128">
            <a:extLst>
              <a:ext uri="{FF2B5EF4-FFF2-40B4-BE49-F238E27FC236}">
                <a16:creationId xmlns="" xmlns:a16="http://schemas.microsoft.com/office/drawing/2014/main" id="{C824466E-C939-435E-ACCC-F13C5FF5BA61}"/>
              </a:ext>
            </a:extLst>
          </p:cNvPr>
          <p:cNvSpPr/>
          <p:nvPr/>
        </p:nvSpPr>
        <p:spPr>
          <a:xfrm>
            <a:off x="9156967" y="5855793"/>
            <a:ext cx="2900516" cy="344129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任意多边形 109">
            <a:extLst>
              <a:ext uri="{FF2B5EF4-FFF2-40B4-BE49-F238E27FC236}">
                <a16:creationId xmlns="" xmlns:a16="http://schemas.microsoft.com/office/drawing/2014/main" id="{6935477F-5A54-4F2A-813A-6C4E096CC440}"/>
              </a:ext>
            </a:extLst>
          </p:cNvPr>
          <p:cNvSpPr/>
          <p:nvPr/>
        </p:nvSpPr>
        <p:spPr>
          <a:xfrm flipH="1">
            <a:off x="1984154" y="3047066"/>
            <a:ext cx="2413726" cy="2487879"/>
          </a:xfrm>
          <a:custGeom>
            <a:avLst/>
            <a:gdLst>
              <a:gd name="connsiteX0" fmla="*/ 0 w 2815771"/>
              <a:gd name="connsiteY0" fmla="*/ 0 h 638628"/>
              <a:gd name="connsiteX1" fmla="*/ 725714 w 2815771"/>
              <a:gd name="connsiteY1" fmla="*/ 638628 h 638628"/>
              <a:gd name="connsiteX2" fmla="*/ 2815771 w 2815771"/>
              <a:gd name="connsiteY2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5771" h="638628">
                <a:moveTo>
                  <a:pt x="0" y="0"/>
                </a:moveTo>
                <a:lnTo>
                  <a:pt x="725714" y="638628"/>
                </a:lnTo>
                <a:lnTo>
                  <a:pt x="2815771" y="638628"/>
                </a:lnTo>
              </a:path>
            </a:pathLst>
          </a:cu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800" dirty="0">
              <a:solidFill>
                <a:prstClr val="white"/>
              </a:solidFill>
            </a:endParaRPr>
          </a:p>
        </p:txBody>
      </p:sp>
      <p:pic>
        <p:nvPicPr>
          <p:cNvPr id="2" name="Рисунок 1" descr="c0a2dae8-89be-4289-917b-4515267a7b84.jpg">
            <a:extLst>
              <a:ext uri="{FF2B5EF4-FFF2-40B4-BE49-F238E27FC236}">
                <a16:creationId xmlns="" xmlns:a16="http://schemas.microsoft.com/office/drawing/2014/main" id="{930B0638-04E6-4D3F-A3BC-6797D7AE6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3166467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7732D6D0-C6A4-4D7A-B42C-2E28C13FBF2C}"/>
              </a:ext>
            </a:extLst>
          </p:cNvPr>
          <p:cNvSpPr/>
          <p:nvPr/>
        </p:nvSpPr>
        <p:spPr>
          <a:xfrm>
            <a:off x="127820" y="5348748"/>
            <a:ext cx="2900516" cy="344129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77E97A41-07FE-4337-8255-422BDE43AFA5}"/>
              </a:ext>
            </a:extLst>
          </p:cNvPr>
          <p:cNvSpPr txBox="1"/>
          <p:nvPr/>
        </p:nvSpPr>
        <p:spPr>
          <a:xfrm>
            <a:off x="3506552" y="1528170"/>
            <a:ext cx="451657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являетесь собственником жилого помещения, после завершения регистрации в приложении ЕИАС ЖКС </a:t>
            </a:r>
            <a:r>
              <a:rPr lang="ru-RU" b="1" dirty="0" smtClean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</a:t>
            </a:r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 информацию о Вашей собственности</a:t>
            </a:r>
          </a:p>
        </p:txBody>
      </p:sp>
      <p:grpSp>
        <p:nvGrpSpPr>
          <p:cNvPr id="117" name="组合 69">
            <a:extLst>
              <a:ext uri="{FF2B5EF4-FFF2-40B4-BE49-F238E27FC236}">
                <a16:creationId xmlns="" xmlns:a16="http://schemas.microsoft.com/office/drawing/2014/main" id="{77C3DADF-1B6C-4717-999A-FF3E73E16F3D}"/>
              </a:ext>
            </a:extLst>
          </p:cNvPr>
          <p:cNvGrpSpPr/>
          <p:nvPr/>
        </p:nvGrpSpPr>
        <p:grpSpPr>
          <a:xfrm>
            <a:off x="2692475" y="5110652"/>
            <a:ext cx="957799" cy="848585"/>
            <a:chOff x="-1168278" y="4399017"/>
            <a:chExt cx="2643761" cy="2343151"/>
          </a:xfrm>
        </p:grpSpPr>
        <p:sp>
          <p:nvSpPr>
            <p:cNvPr id="122" name="Freeform 5">
              <a:extLst>
                <a:ext uri="{FF2B5EF4-FFF2-40B4-BE49-F238E27FC236}">
                  <a16:creationId xmlns="" xmlns:a16="http://schemas.microsoft.com/office/drawing/2014/main" id="{A0CCAE52-7498-4E5F-9053-97F2B9215AA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-1168278" y="4399017"/>
              <a:ext cx="2643761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4" name="Freeform 5">
              <a:extLst>
                <a:ext uri="{FF2B5EF4-FFF2-40B4-BE49-F238E27FC236}">
                  <a16:creationId xmlns="" xmlns:a16="http://schemas.microsoft.com/office/drawing/2014/main" id="{25AA3769-0F02-4DE9-A5C0-866889C3DF0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-874731" y="4659196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6D6D"/>
                </a:gs>
                <a:gs pos="100000">
                  <a:srgbClr val="C00000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FF6D6D"/>
                  </a:gs>
                  <a:gs pos="100000">
                    <a:srgbClr val="C00000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grpSp>
        <p:nvGrpSpPr>
          <p:cNvPr id="125" name="组合 69">
            <a:extLst>
              <a:ext uri="{FF2B5EF4-FFF2-40B4-BE49-F238E27FC236}">
                <a16:creationId xmlns="" xmlns:a16="http://schemas.microsoft.com/office/drawing/2014/main" id="{F97EDF2F-D1BB-42E2-87DF-8F449F6EBFFE}"/>
              </a:ext>
            </a:extLst>
          </p:cNvPr>
          <p:cNvGrpSpPr/>
          <p:nvPr/>
        </p:nvGrpSpPr>
        <p:grpSpPr>
          <a:xfrm>
            <a:off x="8622209" y="5622546"/>
            <a:ext cx="957799" cy="848585"/>
            <a:chOff x="-1168278" y="4399017"/>
            <a:chExt cx="2643761" cy="2343151"/>
          </a:xfrm>
        </p:grpSpPr>
        <p:sp>
          <p:nvSpPr>
            <p:cNvPr id="126" name="Freeform 5">
              <a:extLst>
                <a:ext uri="{FF2B5EF4-FFF2-40B4-BE49-F238E27FC236}">
                  <a16:creationId xmlns="" xmlns:a16="http://schemas.microsoft.com/office/drawing/2014/main" id="{A04E03CB-BD99-49A5-9B9E-3AFFE0A8477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-1168278" y="4399017"/>
              <a:ext cx="2643761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7" name="Freeform 5">
              <a:extLst>
                <a:ext uri="{FF2B5EF4-FFF2-40B4-BE49-F238E27FC236}">
                  <a16:creationId xmlns="" xmlns:a16="http://schemas.microsoft.com/office/drawing/2014/main" id="{A25B3F78-DBB3-453C-80E9-188E2138E01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-874731" y="4659196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6D6D"/>
                </a:gs>
                <a:gs pos="100000">
                  <a:srgbClr val="C00000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FF6D6D"/>
                  </a:gs>
                  <a:gs pos="100000">
                    <a:srgbClr val="C00000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="" xmlns:a16="http://schemas.microsoft.com/office/drawing/2014/main" id="{6BFE57D2-0918-41DD-9349-7660F2FFD136}"/>
              </a:ext>
            </a:extLst>
          </p:cNvPr>
          <p:cNvSpPr txBox="1"/>
          <p:nvPr/>
        </p:nvSpPr>
        <p:spPr>
          <a:xfrm>
            <a:off x="4727353" y="3810522"/>
            <a:ext cx="4391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не являетесь собственником</a:t>
            </a:r>
          </a:p>
          <a:p>
            <a:pPr algn="ctr"/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жилого помещения, после завершения регистрации Вам</a:t>
            </a:r>
          </a:p>
          <a:p>
            <a:pPr algn="ctr"/>
            <a:r>
              <a:rPr lang="ru-RU" b="1" u="sng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добавить </a:t>
            </a:r>
          </a:p>
          <a:p>
            <a:pPr algn="ctr"/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 лицевой счёт</a:t>
            </a:r>
          </a:p>
        </p:txBody>
      </p:sp>
    </p:spTree>
    <p:extLst>
      <p:ext uri="{BB962C8B-B14F-4D97-AF65-F5344CB8AC3E}">
        <p14:creationId xmlns:p14="http://schemas.microsoft.com/office/powerpoint/2010/main" val="243093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AB3806C-4315-4DD6-B392-E19B25115792}"/>
              </a:ext>
            </a:extLst>
          </p:cNvPr>
          <p:cNvSpPr/>
          <p:nvPr/>
        </p:nvSpPr>
        <p:spPr>
          <a:xfrm>
            <a:off x="2803267" y="1100388"/>
            <a:ext cx="9388733" cy="848587"/>
          </a:xfrm>
          <a:prstGeom prst="rect">
            <a:avLst/>
          </a:prstGeom>
          <a:solidFill>
            <a:srgbClr val="FFE5E5">
              <a:alpha val="40000"/>
            </a:srgbClr>
          </a:solidFill>
          <a:ln>
            <a:gradFill>
              <a:gsLst>
                <a:gs pos="0">
                  <a:schemeClr val="bg1"/>
                </a:gs>
                <a:gs pos="100000">
                  <a:srgbClr val="C00000"/>
                </a:gs>
              </a:gsLst>
              <a:lin ang="8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Объект 9">
            <a:extLst>
              <a:ext uri="{FF2B5EF4-FFF2-40B4-BE49-F238E27FC236}">
                <a16:creationId xmlns="" xmlns:a16="http://schemas.microsoft.com/office/drawing/2014/main" id="{0EB7E19F-C1D9-4A01-9589-DAF952DE8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75819" cy="6866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96FA95C0-F8F5-4E79-AC31-6092A7AA6600}"/>
              </a:ext>
            </a:extLst>
          </p:cNvPr>
          <p:cNvSpPr/>
          <p:nvPr/>
        </p:nvSpPr>
        <p:spPr>
          <a:xfrm>
            <a:off x="-1" y="1352619"/>
            <a:ext cx="3175819" cy="344129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组合 69">
            <a:extLst>
              <a:ext uri="{FF2B5EF4-FFF2-40B4-BE49-F238E27FC236}">
                <a16:creationId xmlns="" xmlns:a16="http://schemas.microsoft.com/office/drawing/2014/main" id="{1E361BEE-B6D5-44C2-A558-FE63AE6EEFD3}"/>
              </a:ext>
            </a:extLst>
          </p:cNvPr>
          <p:cNvGrpSpPr/>
          <p:nvPr/>
        </p:nvGrpSpPr>
        <p:grpSpPr>
          <a:xfrm>
            <a:off x="2696919" y="1100390"/>
            <a:ext cx="957799" cy="848585"/>
            <a:chOff x="-1168278" y="4399017"/>
            <a:chExt cx="2643761" cy="2343151"/>
          </a:xfrm>
        </p:grpSpPr>
        <p:sp>
          <p:nvSpPr>
            <p:cNvPr id="10" name="Freeform 5">
              <a:extLst>
                <a:ext uri="{FF2B5EF4-FFF2-40B4-BE49-F238E27FC236}">
                  <a16:creationId xmlns="" xmlns:a16="http://schemas.microsoft.com/office/drawing/2014/main" id="{7409B02E-D594-4E24-B414-FA3F8B5AE4D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-1168278" y="4399017"/>
              <a:ext cx="2643761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" name="Freeform 5">
              <a:extLst>
                <a:ext uri="{FF2B5EF4-FFF2-40B4-BE49-F238E27FC236}">
                  <a16:creationId xmlns="" xmlns:a16="http://schemas.microsoft.com/office/drawing/2014/main" id="{E6F65D08-6708-4D60-A15F-8D3E0A1B147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-874731" y="4659196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6D6D"/>
                </a:gs>
                <a:gs pos="100000">
                  <a:srgbClr val="C00000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FF6D6D"/>
                  </a:gs>
                  <a:gs pos="100000">
                    <a:srgbClr val="C00000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041EE48-7102-4F00-8E6F-BFD50AA9DFFA}"/>
              </a:ext>
            </a:extLst>
          </p:cNvPr>
          <p:cNvSpPr txBox="1"/>
          <p:nvPr/>
        </p:nvSpPr>
        <p:spPr>
          <a:xfrm>
            <a:off x="3761067" y="1194614"/>
            <a:ext cx="74870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indent="-228600" algn="ctr"/>
            <a:r>
              <a:rPr lang="ru-RU" b="1" dirty="0">
                <a:solidFill>
                  <a:srgbClr val="1777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Информацию, касаемо водоснабжения по вашему адресу, Вы можете отследить в личном кабинете, вкладка : «Новости»</a:t>
            </a:r>
            <a:endParaRPr lang="en-US" b="1" dirty="0">
              <a:solidFill>
                <a:srgbClr val="1777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602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104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微软雅黑</vt:lpstr>
      <vt:lpstr>Arial</vt:lpstr>
      <vt:lpstr>Calibri</vt:lpstr>
      <vt:lpstr>Calibri Light</vt:lpstr>
      <vt:lpstr>等线</vt:lpstr>
      <vt:lpstr>Times New Roman</vt:lpstr>
      <vt:lpstr>Тема Office</vt:lpstr>
      <vt:lpstr>Единая информационно-аналитическая система ЖКХ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Единая информационно-аналитическая система ЖКХ</dc:title>
  <dc:creator>user</dc:creator>
  <cp:lastModifiedBy>Князева Ирина Валерьевна</cp:lastModifiedBy>
  <cp:revision>10</cp:revision>
  <dcterms:created xsi:type="dcterms:W3CDTF">2020-08-26T11:48:01Z</dcterms:created>
  <dcterms:modified xsi:type="dcterms:W3CDTF">2020-08-26T15:56:38Z</dcterms:modified>
</cp:coreProperties>
</file>