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542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A22E-4469-45AE-91AF-C2766F3FEC6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41C47-58AC-42C1-BC60-9976BA7B5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060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A22E-4469-45AE-91AF-C2766F3FEC6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41C47-58AC-42C1-BC60-9976BA7B5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94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A22E-4469-45AE-91AF-C2766F3FEC6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41C47-58AC-42C1-BC60-9976BA7B5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55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A22E-4469-45AE-91AF-C2766F3FEC6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41C47-58AC-42C1-BC60-9976BA7B5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331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A22E-4469-45AE-91AF-C2766F3FEC6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41C47-58AC-42C1-BC60-9976BA7B5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350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A22E-4469-45AE-91AF-C2766F3FEC6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41C47-58AC-42C1-BC60-9976BA7B5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018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A22E-4469-45AE-91AF-C2766F3FEC6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41C47-58AC-42C1-BC60-9976BA7B5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602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A22E-4469-45AE-91AF-C2766F3FEC6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41C47-58AC-42C1-BC60-9976BA7B5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26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A22E-4469-45AE-91AF-C2766F3FEC6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41C47-58AC-42C1-BC60-9976BA7B5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951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A22E-4469-45AE-91AF-C2766F3FEC6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41C47-58AC-42C1-BC60-9976BA7B5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185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A22E-4469-45AE-91AF-C2766F3FEC6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41C47-58AC-42C1-BC60-9976BA7B5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303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DA22E-4469-45AE-91AF-C2766F3FEC6D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1C47-58AC-42C1-BC60-9976BA7B5E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35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" y="-1"/>
            <a:ext cx="2133600" cy="915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776" y="107523"/>
            <a:ext cx="10858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601" y="5148063"/>
            <a:ext cx="962025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647" y="4183223"/>
            <a:ext cx="3019425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38966" y="4501733"/>
            <a:ext cx="33867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ДО 1 АПРЕЛЯ 2021 ГОДА</a:t>
            </a:r>
          </a:p>
          <a:p>
            <a:pPr algn="ctr"/>
            <a:r>
              <a:rPr lang="ru-RU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 ПОМОЩЬЮ:  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2936" y="5323438"/>
            <a:ext cx="34807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gosuslugi.ru</a:t>
            </a:r>
          </a:p>
          <a:p>
            <a:endParaRPr lang="en-US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websbor.gks.ru</a:t>
            </a:r>
          </a:p>
          <a:p>
            <a:endParaRPr lang="en-US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Операторы электронного</a:t>
            </a:r>
          </a:p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документооборота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05760" y="8472323"/>
            <a:ext cx="493560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Адреса: г. Москва, 4-й </a:t>
            </a:r>
            <a:r>
              <a:rPr lang="ru-RU" sz="900" dirty="0" err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Войковский</a:t>
            </a:r>
            <a:r>
              <a:rPr lang="ru-RU" sz="9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проезд, д. 6, тел.: +7(495)788-97-88; </a:t>
            </a:r>
          </a:p>
          <a:p>
            <a:pPr algn="ctr"/>
            <a:r>
              <a:rPr lang="ru-RU" sz="9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Административный отдел: г. Москва, Измайловское ш., д. 44. тел.: +7(495)365-54-36. </a:t>
            </a:r>
          </a:p>
          <a:p>
            <a:pPr algn="ctr"/>
            <a:r>
              <a:rPr lang="ru-RU" sz="900" dirty="0" err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Email</a:t>
            </a:r>
            <a:r>
              <a:rPr lang="ru-RU" sz="9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 </a:t>
            </a:r>
            <a:r>
              <a:rPr lang="en-US" sz="900" u="sng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900" u="sng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osstat@gks.ru </a:t>
            </a:r>
            <a:r>
              <a:rPr lang="ru-RU" sz="9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900" u="sng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https://mosstat.gks.ru/</a:t>
            </a:r>
            <a:endParaRPr lang="ru-RU" sz="900" u="sng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40191" y1="51351" x2="40191" y2="5135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842" y="1426032"/>
            <a:ext cx="603034" cy="533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76922" y="1886252"/>
            <a:ext cx="5112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Arial" pitchFamily="34" charset="0"/>
                <a:cs typeface="Arial" pitchFamily="34" charset="0"/>
              </a:rPr>
              <a:t>ПЕРЕПИСЬ МАЛОГО БИЗНЕСА ПРОИЗВОДИТСЯ 1 РАЗ В 5 ЛЕТ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foregroundMark x1="40191" y1="51351" x2="40191" y2="5135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842" y="2209281"/>
            <a:ext cx="603034" cy="533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76923" y="2668856"/>
            <a:ext cx="5112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Arial" pitchFamily="34" charset="0"/>
                <a:cs typeface="Arial" pitchFamily="34" charset="0"/>
              </a:rPr>
              <a:t>УЧАСТИЕ В ЭКОНОМИЧЕСКОЙ ПЕРЕПИСИ ОБЯЗАТЕЛЬНО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12776" y="3478355"/>
            <a:ext cx="52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Arial" pitchFamily="34" charset="0"/>
                <a:cs typeface="Arial" pitchFamily="34" charset="0"/>
              </a:rPr>
              <a:t>КОНФИДЕНЦИАЛЬНОСТЬ ГАРАНТИРУЕТСЯ                        ПОЛУЧАТЕЛЕМ ИНФОРМАЦИИ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foregroundMark x1="40191" y1="51351" x2="40191" y2="5135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843" y="2945855"/>
            <a:ext cx="603034" cy="533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626" y="214557"/>
            <a:ext cx="3835028" cy="1227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14902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72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Атрощенко Натальи Сергеевны</dc:creator>
  <cp:lastModifiedBy>Атрощенко Натальи Сергеевны</cp:lastModifiedBy>
  <cp:revision>5</cp:revision>
  <dcterms:created xsi:type="dcterms:W3CDTF">2021-01-13T07:52:08Z</dcterms:created>
  <dcterms:modified xsi:type="dcterms:W3CDTF">2021-01-13T09:10:33Z</dcterms:modified>
</cp:coreProperties>
</file>